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6"/>
  </p:notesMasterIdLst>
  <p:sldIdLst>
    <p:sldId id="294" r:id="rId2"/>
    <p:sldId id="262" r:id="rId3"/>
    <p:sldId id="260" r:id="rId4"/>
    <p:sldId id="274" r:id="rId5"/>
    <p:sldId id="268" r:id="rId6"/>
    <p:sldId id="297" r:id="rId7"/>
    <p:sldId id="298" r:id="rId8"/>
    <p:sldId id="316" r:id="rId9"/>
    <p:sldId id="317" r:id="rId10"/>
    <p:sldId id="318" r:id="rId11"/>
    <p:sldId id="319" r:id="rId12"/>
    <p:sldId id="301" r:id="rId13"/>
    <p:sldId id="320" r:id="rId14"/>
    <p:sldId id="321" r:id="rId15"/>
    <p:sldId id="322" r:id="rId16"/>
    <p:sldId id="323" r:id="rId17"/>
    <p:sldId id="324" r:id="rId18"/>
    <p:sldId id="325" r:id="rId19"/>
    <p:sldId id="326" r:id="rId20"/>
    <p:sldId id="312" r:id="rId21"/>
    <p:sldId id="314" r:id="rId22"/>
    <p:sldId id="313" r:id="rId23"/>
    <p:sldId id="257" r:id="rId24"/>
    <p:sldId id="315" r:id="rId25"/>
  </p:sldIdLst>
  <p:sldSz cx="9144000" cy="5143500" type="screen16x9"/>
  <p:notesSz cx="6858000" cy="9144000"/>
  <p:embeddedFontLst>
    <p:embeddedFont>
      <p:font typeface="Roboto Light" panose="020B0604020202020204" charset="0"/>
      <p:regular r:id="rId27"/>
      <p:bold r:id="rId28"/>
      <p:italic r:id="rId29"/>
      <p:boldItalic r:id="rId30"/>
    </p:embeddedFont>
    <p:embeddedFont>
      <p:font typeface="Bree Serif" panose="020B0604020202020204" charset="0"/>
      <p:regular r:id="rId31"/>
    </p:embeddedFont>
    <p:embeddedFont>
      <p:font typeface="Impact" panose="020B0806030902050204" pitchFamily="34" charset="0"/>
      <p:regular r:id="rId32"/>
    </p:embeddedFont>
    <p:embeddedFont>
      <p:font typeface="Roboto Black" panose="020B0604020202020204" charset="0"/>
      <p:bold r:id="rId33"/>
      <p:boldItalic r:id="rId34"/>
    </p:embeddedFont>
    <p:embeddedFont>
      <p:font typeface="Roboto Thin" panose="020B0604020202020204" charset="0"/>
      <p:regular r:id="rId35"/>
      <p:bold r:id="rId36"/>
      <p:italic r:id="rId37"/>
      <p:boldItalic r:id="rId38"/>
    </p:embeddedFont>
    <p:embeddedFont>
      <p:font typeface="SimSun" panose="02010600030101010101" pitchFamily="2" charset="-122"/>
      <p:regular r:id="rId39"/>
    </p:embeddedFont>
    <p:embeddedFont>
      <p:font typeface="Poppins" panose="020B0604020202020204" charset="0"/>
      <p:regular r:id="rId40"/>
      <p:bold r:id="rId41"/>
      <p:italic r:id="rId42"/>
      <p:boldItalic r:id="rId43"/>
    </p:embeddedFont>
    <p:embeddedFont>
      <p:font typeface="Roboto Mono Thin"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B336EE2-D1CE-4E87-9E09-3C159EB08770}">
  <a:tblStyle styleId="{4B336EE2-D1CE-4E87-9E09-3C159EB087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46"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5402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63747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12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4976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97309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6" r:id="rId4"/>
    <p:sldLayoutId id="2147483658" r:id="rId5"/>
    <p:sldLayoutId id="2147483660" r:id="rId6"/>
    <p:sldLayoutId id="2147483663"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8018" y="753949"/>
            <a:ext cx="847958" cy="847958"/>
          </a:xfrm>
          <a:prstGeom prst="rect">
            <a:avLst/>
          </a:prstGeom>
        </p:spPr>
      </p:pic>
      <p:sp>
        <p:nvSpPr>
          <p:cNvPr id="5" name="Rectangle 4"/>
          <p:cNvSpPr/>
          <p:nvPr/>
        </p:nvSpPr>
        <p:spPr>
          <a:xfrm>
            <a:off x="0" y="1583416"/>
            <a:ext cx="9144000" cy="1938992"/>
          </a:xfrm>
          <a:prstGeom prst="rect">
            <a:avLst/>
          </a:prstGeom>
        </p:spPr>
        <p:txBody>
          <a:bodyPr wrap="square">
            <a:spAutoFit/>
          </a:bodyPr>
          <a:lstStyle/>
          <a:p>
            <a:pPr algn="ctr">
              <a:lnSpc>
                <a:spcPct val="150000"/>
              </a:lnSpc>
            </a:pPr>
            <a:r>
              <a:rPr lang="vi-VN" sz="2400" b="1">
                <a:solidFill>
                  <a:schemeClr val="bg1"/>
                </a:solidFill>
                <a:latin typeface="+mn-lt"/>
                <a:ea typeface="SimSun" panose="02010600030101010101" pitchFamily="2" charset="-122"/>
                <a:cs typeface="Times New Roman" panose="02020603050405020304" pitchFamily="18" charset="0"/>
              </a:rPr>
              <a:t>THỰC TẬP ĐỒ </a:t>
            </a:r>
            <a:r>
              <a:rPr lang="vi-VN" sz="2400" b="1" smtClean="0">
                <a:solidFill>
                  <a:schemeClr val="bg1"/>
                </a:solidFill>
                <a:latin typeface="+mn-lt"/>
                <a:ea typeface="SimSun" panose="02010600030101010101" pitchFamily="2" charset="-122"/>
                <a:cs typeface="Times New Roman" panose="02020603050405020304" pitchFamily="18" charset="0"/>
              </a:rPr>
              <a:t>ÁN</a:t>
            </a:r>
            <a:r>
              <a:rPr lang="en-US" sz="2400" b="1" smtClean="0">
                <a:solidFill>
                  <a:schemeClr val="bg1"/>
                </a:solidFill>
                <a:latin typeface="+mn-lt"/>
                <a:ea typeface="SimSun" panose="02010600030101010101" pitchFamily="2" charset="-122"/>
                <a:cs typeface="Times New Roman" panose="02020603050405020304" pitchFamily="18" charset="0"/>
              </a:rPr>
              <a:t> CHUYÊN </a:t>
            </a:r>
            <a:r>
              <a:rPr lang="vi-VN" sz="2400" b="1" smtClean="0">
                <a:solidFill>
                  <a:schemeClr val="bg1"/>
                </a:solidFill>
                <a:latin typeface="+mn-lt"/>
                <a:ea typeface="SimSun" panose="02010600030101010101" pitchFamily="2" charset="-122"/>
                <a:cs typeface="Times New Roman" panose="02020603050405020304" pitchFamily="18" charset="0"/>
              </a:rPr>
              <a:t>NGÀNH</a:t>
            </a:r>
            <a:r>
              <a:rPr lang="vi-VN" sz="2400" smtClean="0">
                <a:solidFill>
                  <a:schemeClr val="bg1"/>
                </a:solidFill>
                <a:latin typeface="+mn-lt"/>
                <a:ea typeface="SimSun" panose="02010600030101010101" pitchFamily="2" charset="-122"/>
                <a:cs typeface="Times New Roman" panose="02020603050405020304" pitchFamily="18" charset="0"/>
              </a:rPr>
              <a:t> </a:t>
            </a:r>
            <a:endParaRPr lang="vi-VN" sz="2400">
              <a:solidFill>
                <a:schemeClr val="bg1"/>
              </a:solidFill>
              <a:latin typeface="+mn-lt"/>
              <a:ea typeface="SimSun" panose="02010600030101010101" pitchFamily="2" charset="-122"/>
              <a:cs typeface="Times New Roman" panose="02020603050405020304" pitchFamily="18" charset="0"/>
            </a:endParaRPr>
          </a:p>
          <a:p>
            <a:pPr algn="ctr">
              <a:lnSpc>
                <a:spcPct val="150000"/>
              </a:lnSpc>
            </a:pPr>
            <a:r>
              <a:rPr lang="en-US" sz="2400" smtClean="0">
                <a:solidFill>
                  <a:schemeClr val="bg1"/>
                </a:solidFill>
                <a:latin typeface="+mn-lt"/>
                <a:ea typeface="SimSun" panose="02010600030101010101" pitchFamily="2" charset="-122"/>
                <a:cs typeface="Times New Roman" panose="02020603050405020304" pitchFamily="18" charset="0"/>
              </a:rPr>
              <a:t>ĐỀ TÀI</a:t>
            </a:r>
          </a:p>
          <a:p>
            <a:pPr algn="ctr"/>
            <a:r>
              <a:rPr lang="en-US" sz="2400" smtClean="0">
                <a:solidFill>
                  <a:schemeClr val="bg1"/>
                </a:solidFill>
                <a:latin typeface="+mn-lt"/>
                <a:ea typeface="SimSun" panose="02010600030101010101" pitchFamily="2" charset="-122"/>
                <a:cs typeface="Times New Roman" panose="02020603050405020304" pitchFamily="18" charset="0"/>
              </a:rPr>
              <a:t>“</a:t>
            </a:r>
            <a:r>
              <a:rPr lang="en-US" sz="2400" b="1" smtClean="0">
                <a:solidFill>
                  <a:schemeClr val="bg1"/>
                </a:solidFill>
                <a:latin typeface="+mn-lt"/>
                <a:ea typeface="SimSun" panose="02010600030101010101" pitchFamily="2" charset="-122"/>
                <a:cs typeface="Times New Roman" panose="02020603050405020304" pitchFamily="18" charset="0"/>
              </a:rPr>
              <a:t>ỨNG DỤNG LARAVEL FRAMEWORK XÂY DỰNG WEBSITE BÁN THIẾT BỊ TIN HỌC</a:t>
            </a:r>
            <a:r>
              <a:rPr lang="en-US" sz="2400" smtClean="0">
                <a:solidFill>
                  <a:schemeClr val="bg1"/>
                </a:solidFill>
                <a:latin typeface="+mn-lt"/>
                <a:ea typeface="SimSun" panose="02010600030101010101" pitchFamily="2" charset="-122"/>
                <a:cs typeface="Times New Roman" panose="02020603050405020304" pitchFamily="18" charset="0"/>
              </a:rPr>
              <a:t>”</a:t>
            </a:r>
          </a:p>
        </p:txBody>
      </p:sp>
      <p:sp>
        <p:nvSpPr>
          <p:cNvPr id="6" name="TextBox 5">
            <a:extLst>
              <a:ext uri="{FF2B5EF4-FFF2-40B4-BE49-F238E27FC236}">
                <a16:creationId xmlns:a16="http://schemas.microsoft.com/office/drawing/2014/main" id="{706A93EB-8B55-801C-368C-4A5F241F6025}"/>
              </a:ext>
            </a:extLst>
          </p:cNvPr>
          <p:cNvSpPr txBox="1"/>
          <p:nvPr/>
        </p:nvSpPr>
        <p:spPr>
          <a:xfrm>
            <a:off x="0" y="-30881"/>
            <a:ext cx="9144000" cy="784830"/>
          </a:xfrm>
          <a:prstGeom prst="rect">
            <a:avLst/>
          </a:prstGeom>
          <a:noFill/>
        </p:spPr>
        <p:txBody>
          <a:bodyPr wrap="square" rtlCol="0">
            <a:spAutoFit/>
          </a:bodyPr>
          <a:lstStyle/>
          <a:p>
            <a:pPr algn="ctr">
              <a:lnSpc>
                <a:spcPct val="150000"/>
              </a:lnSpc>
            </a:pPr>
            <a:r>
              <a:rPr lang="vi-VN" sz="1600" dirty="0">
                <a:solidFill>
                  <a:schemeClr val="bg1"/>
                </a:solidFill>
                <a:latin typeface="+mn-lt"/>
              </a:rPr>
              <a:t>KHOA KỸ THUẬT VÀ CÔNG NGHỆ</a:t>
            </a:r>
          </a:p>
          <a:p>
            <a:pPr algn="ctr">
              <a:lnSpc>
                <a:spcPct val="150000"/>
              </a:lnSpc>
            </a:pPr>
            <a:r>
              <a:rPr lang="vi-VN" b="1" dirty="0">
                <a:solidFill>
                  <a:schemeClr val="bg1"/>
                </a:solidFill>
                <a:latin typeface="+mn-lt"/>
              </a:rPr>
              <a:t>BỘ MÔN CÔNG NGHỆ THÔNG TIN</a:t>
            </a:r>
            <a:endParaRPr lang="en-US" b="1" dirty="0">
              <a:solidFill>
                <a:schemeClr val="bg1"/>
              </a:solidFill>
              <a:latin typeface="+mn-lt"/>
            </a:endParaRPr>
          </a:p>
        </p:txBody>
      </p:sp>
      <p:sp>
        <p:nvSpPr>
          <p:cNvPr id="7" name="Rectangle 6"/>
          <p:cNvSpPr/>
          <p:nvPr/>
        </p:nvSpPr>
        <p:spPr>
          <a:xfrm>
            <a:off x="1130222" y="4007687"/>
            <a:ext cx="2542246" cy="738664"/>
          </a:xfrm>
          <a:prstGeom prst="rect">
            <a:avLst/>
          </a:prstGeom>
        </p:spPr>
        <p:txBody>
          <a:bodyPr wrap="square">
            <a:spAutoFit/>
          </a:bodyPr>
          <a:lstStyle/>
          <a:p>
            <a:pPr>
              <a:lnSpc>
                <a:spcPct val="150000"/>
              </a:lnSpc>
            </a:pPr>
            <a:r>
              <a:rPr lang="vi-VN" b="1">
                <a:solidFill>
                  <a:schemeClr val="bg1"/>
                </a:solidFill>
                <a:latin typeface="+mn-lt"/>
                <a:ea typeface="SimSun" panose="02010600030101010101" pitchFamily="2" charset="-122"/>
                <a:cs typeface="Times New Roman" panose="02020603050405020304" pitchFamily="18" charset="0"/>
              </a:rPr>
              <a:t>Giảng viên hướng dẫn</a:t>
            </a:r>
            <a:endParaRPr lang="en-US" sz="1050">
              <a:solidFill>
                <a:schemeClr val="bg1"/>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1"/>
                </a:solidFill>
                <a:latin typeface="+mn-lt"/>
                <a:ea typeface="SimSun" panose="02010600030101010101" pitchFamily="2" charset="-122"/>
                <a:cs typeface="Times New Roman" panose="02020603050405020304" pitchFamily="18" charset="0"/>
              </a:rPr>
              <a:t>ThS</a:t>
            </a:r>
            <a:r>
              <a:rPr lang="vi-VN" b="1">
                <a:solidFill>
                  <a:schemeClr val="bg1"/>
                </a:solidFill>
                <a:latin typeface="+mn-lt"/>
                <a:ea typeface="SimSun" panose="02010600030101010101" pitchFamily="2" charset="-122"/>
                <a:cs typeface="Times New Roman" panose="02020603050405020304" pitchFamily="18" charset="0"/>
              </a:rPr>
              <a:t>. PHẠM MINH ĐƯƠNG</a:t>
            </a:r>
            <a:endParaRPr lang="en-US">
              <a:solidFill>
                <a:schemeClr val="bg1"/>
              </a:solidFill>
              <a:latin typeface="+mn-lt"/>
              <a:cs typeface="Times New Roman" panose="02020603050405020304" pitchFamily="18" charset="0"/>
            </a:endParaRPr>
          </a:p>
        </p:txBody>
      </p:sp>
      <p:sp>
        <p:nvSpPr>
          <p:cNvPr id="8" name="Rectangle 7"/>
          <p:cNvSpPr/>
          <p:nvPr/>
        </p:nvSpPr>
        <p:spPr>
          <a:xfrm>
            <a:off x="6188926" y="4007944"/>
            <a:ext cx="1936595" cy="738664"/>
          </a:xfrm>
          <a:prstGeom prst="rect">
            <a:avLst/>
          </a:prstGeom>
        </p:spPr>
        <p:txBody>
          <a:bodyPr wrap="square">
            <a:spAutoFit/>
          </a:bodyPr>
          <a:lstStyle/>
          <a:p>
            <a:pPr>
              <a:lnSpc>
                <a:spcPct val="150000"/>
              </a:lnSpc>
            </a:pPr>
            <a:r>
              <a:rPr lang="vi-VN" b="1" smtClean="0">
                <a:solidFill>
                  <a:schemeClr val="bg1"/>
                </a:solidFill>
                <a:latin typeface="+mn-lt"/>
                <a:ea typeface="SimSun" panose="02010600030101010101" pitchFamily="2" charset="-122"/>
                <a:cs typeface="Times New Roman" panose="02020603050405020304" pitchFamily="18" charset="0"/>
              </a:rPr>
              <a:t>Sinh </a:t>
            </a:r>
            <a:r>
              <a:rPr lang="vi-VN" b="1">
                <a:solidFill>
                  <a:schemeClr val="bg1"/>
                </a:solidFill>
                <a:latin typeface="+mn-lt"/>
                <a:ea typeface="SimSun" panose="02010600030101010101" pitchFamily="2" charset="-122"/>
                <a:cs typeface="Times New Roman" panose="02020603050405020304" pitchFamily="18" charset="0"/>
              </a:rPr>
              <a:t>viên thực hiện</a:t>
            </a:r>
            <a:endParaRPr lang="en-US" sz="1050">
              <a:solidFill>
                <a:schemeClr val="bg1"/>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1"/>
                </a:solidFill>
                <a:latin typeface="+mn-lt"/>
                <a:ea typeface="SimSun" panose="02010600030101010101" pitchFamily="2" charset="-122"/>
                <a:cs typeface="Times New Roman" panose="02020603050405020304" pitchFamily="18" charset="0"/>
              </a:rPr>
              <a:t>NGÔ </a:t>
            </a:r>
            <a:r>
              <a:rPr lang="vi-VN" b="1">
                <a:solidFill>
                  <a:schemeClr val="bg1"/>
                </a:solidFill>
                <a:latin typeface="+mn-lt"/>
                <a:ea typeface="SimSun" panose="02010600030101010101" pitchFamily="2" charset="-122"/>
                <a:cs typeface="Times New Roman" panose="02020603050405020304" pitchFamily="18" charset="0"/>
              </a:rPr>
              <a:t>TẤN </a:t>
            </a:r>
            <a:r>
              <a:rPr lang="vi-VN" b="1" smtClean="0">
                <a:solidFill>
                  <a:schemeClr val="bg1"/>
                </a:solidFill>
                <a:latin typeface="+mn-lt"/>
                <a:ea typeface="SimSun" panose="02010600030101010101" pitchFamily="2" charset="-122"/>
                <a:cs typeface="Times New Roman" panose="02020603050405020304" pitchFamily="18" charset="0"/>
              </a:rPr>
              <a:t>LỢI</a:t>
            </a:r>
            <a:endParaRPr lang="en-US" sz="1050">
              <a:solidFill>
                <a:schemeClr val="bg1"/>
              </a:solidFill>
              <a:latin typeface="+mn-lt"/>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639056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993675" cy="369332"/>
          </a:xfrm>
          <a:prstGeom prst="rect">
            <a:avLst/>
          </a:prstGeom>
          <a:noFill/>
        </p:spPr>
        <p:txBody>
          <a:bodyPr wrap="none" rtlCol="0">
            <a:spAutoFit/>
          </a:bodyPr>
          <a:lstStyle/>
          <a:p>
            <a:r>
              <a:rPr lang="en-US" sz="1800" b="1" smtClean="0">
                <a:solidFill>
                  <a:schemeClr val="bg1"/>
                </a:solidFill>
                <a:latin typeface="+mn-lt"/>
              </a:rPr>
              <a:t>CHƯƠNG 2: THỰC HIỆN HÓA NGHIÊN CỨU</a:t>
            </a:r>
            <a:endParaRPr lang="en-US" sz="1800" b="1">
              <a:solidFill>
                <a:schemeClr val="bg1"/>
              </a:solidFill>
              <a:latin typeface="+mn-lt"/>
            </a:endParaRPr>
          </a:p>
        </p:txBody>
      </p:sp>
      <p:sp>
        <p:nvSpPr>
          <p:cNvPr id="6" name="TextBox 5"/>
          <p:cNvSpPr txBox="1"/>
          <p:nvPr/>
        </p:nvSpPr>
        <p:spPr>
          <a:xfrm>
            <a:off x="639337" y="520391"/>
            <a:ext cx="3741730" cy="338554"/>
          </a:xfrm>
          <a:prstGeom prst="rect">
            <a:avLst/>
          </a:prstGeom>
          <a:noFill/>
        </p:spPr>
        <p:txBody>
          <a:bodyPr wrap="none" rtlCol="0">
            <a:spAutoFit/>
          </a:bodyPr>
          <a:lstStyle/>
          <a:p>
            <a:r>
              <a:rPr lang="en-US" sz="1600" b="1" smtClean="0">
                <a:solidFill>
                  <a:schemeClr val="accent5">
                    <a:lumMod val="75000"/>
                  </a:schemeClr>
                </a:solidFill>
                <a:latin typeface="+mn-lt"/>
              </a:rPr>
              <a:t>Biểu đồ Use Case quản trị sản phẩm</a:t>
            </a:r>
            <a:endParaRPr lang="en-US" sz="1600" b="1">
              <a:solidFill>
                <a:schemeClr val="accent5">
                  <a:lumMod val="75000"/>
                </a:schemeClr>
              </a:solidFill>
              <a:latin typeface="+mn-lt"/>
            </a:endParaRPr>
          </a:p>
        </p:txBody>
      </p:sp>
      <p:pic>
        <p:nvPicPr>
          <p:cNvPr id="4098" name="Picture 2" descr="Biểu đồ use case quản trị sản phẩ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651" y="1030675"/>
            <a:ext cx="7588172" cy="37940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239141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993675" cy="369332"/>
          </a:xfrm>
          <a:prstGeom prst="rect">
            <a:avLst/>
          </a:prstGeom>
          <a:noFill/>
        </p:spPr>
        <p:txBody>
          <a:bodyPr wrap="none" rtlCol="0">
            <a:spAutoFit/>
          </a:bodyPr>
          <a:lstStyle/>
          <a:p>
            <a:r>
              <a:rPr lang="en-US" sz="1800" b="1" smtClean="0">
                <a:solidFill>
                  <a:schemeClr val="bg1"/>
                </a:solidFill>
                <a:latin typeface="+mn-lt"/>
              </a:rPr>
              <a:t>CHƯƠNG 2: THỰC HIỆN HÓA NGHIÊN CỨU</a:t>
            </a:r>
            <a:endParaRPr lang="en-US" sz="1800" b="1">
              <a:solidFill>
                <a:schemeClr val="bg1"/>
              </a:solidFill>
              <a:latin typeface="+mn-lt"/>
            </a:endParaRPr>
          </a:p>
        </p:txBody>
      </p:sp>
      <p:sp>
        <p:nvSpPr>
          <p:cNvPr id="6" name="TextBox 5"/>
          <p:cNvSpPr txBox="1"/>
          <p:nvPr/>
        </p:nvSpPr>
        <p:spPr>
          <a:xfrm>
            <a:off x="639337" y="520391"/>
            <a:ext cx="3810659" cy="338554"/>
          </a:xfrm>
          <a:prstGeom prst="rect">
            <a:avLst/>
          </a:prstGeom>
          <a:noFill/>
        </p:spPr>
        <p:txBody>
          <a:bodyPr wrap="none" rtlCol="0">
            <a:spAutoFit/>
          </a:bodyPr>
          <a:lstStyle/>
          <a:p>
            <a:r>
              <a:rPr lang="en-US" sz="1600" b="1" smtClean="0">
                <a:solidFill>
                  <a:schemeClr val="accent5">
                    <a:lumMod val="75000"/>
                  </a:schemeClr>
                </a:solidFill>
                <a:latin typeface="+mn-lt"/>
              </a:rPr>
              <a:t>Biểu đồ Use Case quản trị thành viên</a:t>
            </a:r>
            <a:endParaRPr lang="en-US" sz="1600" b="1">
              <a:solidFill>
                <a:schemeClr val="accent5">
                  <a:lumMod val="75000"/>
                </a:schemeClr>
              </a:solidFill>
              <a:latin typeface="+mn-lt"/>
            </a:endParaRPr>
          </a:p>
        </p:txBody>
      </p:sp>
      <p:pic>
        <p:nvPicPr>
          <p:cNvPr id="5122" name="Picture 2" descr="Biểu đồ use case quản trị thành viê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275" y="1200078"/>
            <a:ext cx="8611751" cy="3059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28434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3635298" y="1001483"/>
            <a:ext cx="5508701" cy="13627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smtClean="0"/>
              <a:t>KẾT QUẢ NGHIÊN CỨU</a:t>
            </a:r>
            <a:endParaRPr sz="4000">
              <a:solidFill>
                <a:srgbClr val="FFFFFF"/>
              </a:solidFill>
            </a:endParaRPr>
          </a:p>
        </p:txBody>
      </p:sp>
      <p:sp>
        <p:nvSpPr>
          <p:cNvPr id="297" name="Google Shape;297;p26"/>
          <p:cNvSpPr txBox="1">
            <a:spLocks noGrp="1"/>
          </p:cNvSpPr>
          <p:nvPr>
            <p:ph type="subTitle" idx="1"/>
          </p:nvPr>
        </p:nvSpPr>
        <p:spPr>
          <a:xfrm>
            <a:off x="4606181" y="2456198"/>
            <a:ext cx="3457500" cy="1420500"/>
          </a:xfrm>
          <a:prstGeom prst="rect">
            <a:avLst/>
          </a:prstGeom>
        </p:spPr>
        <p:txBody>
          <a:bodyPr spcFirstLastPara="1" wrap="square" lIns="91425" tIns="91425" rIns="91425" bIns="91425" anchor="t" anchorCtr="0">
            <a:noAutofit/>
          </a:bodyPr>
          <a:lstStyle/>
          <a:p>
            <a:pPr marL="0" lvl="0" indent="0" algn="ctr"/>
            <a:r>
              <a:rPr lang="en" sz="10000" b="1" smtClean="0">
                <a:latin typeface="Arial"/>
                <a:ea typeface="Arial"/>
                <a:cs typeface="Arial"/>
                <a:sym typeface="Arial"/>
              </a:rPr>
              <a:t>03</a:t>
            </a:r>
            <a:endParaRPr lang="en" sz="10000" b="1">
              <a:latin typeface="Arial"/>
              <a:ea typeface="Arial"/>
              <a:cs typeface="Arial"/>
              <a:sym typeface="Arial"/>
            </a:endParaRPr>
          </a:p>
        </p:txBody>
      </p:sp>
      <p:cxnSp>
        <p:nvCxnSpPr>
          <p:cNvPr id="298" name="Google Shape;298;p26"/>
          <p:cNvCxnSpPr/>
          <p:nvPr/>
        </p:nvCxnSpPr>
        <p:spPr>
          <a:xfrm>
            <a:off x="4695600" y="2283688"/>
            <a:ext cx="4448400" cy="0"/>
          </a:xfrm>
          <a:prstGeom prst="straightConnector1">
            <a:avLst/>
          </a:prstGeom>
          <a:noFill/>
          <a:ln w="9525" cap="flat" cmpd="sng">
            <a:solidFill>
              <a:schemeClr val="accent1"/>
            </a:solidFill>
            <a:prstDash val="solid"/>
            <a:round/>
            <a:headEnd type="none" w="med" len="med"/>
            <a:tailEnd type="none" w="med" len="med"/>
          </a:ln>
        </p:spPr>
      </p:cxnSp>
      <p:sp>
        <p:nvSpPr>
          <p:cNvPr id="76" name="Google Shape;752;p36"/>
          <p:cNvSpPr/>
          <p:nvPr/>
        </p:nvSpPr>
        <p:spPr>
          <a:xfrm>
            <a:off x="1782047" y="4069809"/>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53;p36"/>
          <p:cNvSpPr/>
          <p:nvPr/>
        </p:nvSpPr>
        <p:spPr>
          <a:xfrm>
            <a:off x="1838469" y="4115586"/>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54;p36"/>
          <p:cNvSpPr/>
          <p:nvPr/>
        </p:nvSpPr>
        <p:spPr>
          <a:xfrm>
            <a:off x="1889063" y="4098159"/>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755;p36"/>
          <p:cNvSpPr/>
          <p:nvPr/>
        </p:nvSpPr>
        <p:spPr>
          <a:xfrm>
            <a:off x="1889063" y="4098159"/>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98" name="Google Shape;756;p36"/>
          <p:cNvSpPr/>
          <p:nvPr/>
        </p:nvSpPr>
        <p:spPr>
          <a:xfrm>
            <a:off x="560002" y="2841676"/>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57;p36"/>
          <p:cNvSpPr/>
          <p:nvPr/>
        </p:nvSpPr>
        <p:spPr>
          <a:xfrm>
            <a:off x="367122" y="2258854"/>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58;p36"/>
          <p:cNvSpPr/>
          <p:nvPr/>
        </p:nvSpPr>
        <p:spPr>
          <a:xfrm>
            <a:off x="1233464" y="2420647"/>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59;p36"/>
          <p:cNvSpPr/>
          <p:nvPr/>
        </p:nvSpPr>
        <p:spPr>
          <a:xfrm>
            <a:off x="124859" y="1886357"/>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60;p36"/>
          <p:cNvSpPr/>
          <p:nvPr/>
        </p:nvSpPr>
        <p:spPr>
          <a:xfrm>
            <a:off x="1889479" y="3519064"/>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761;p36"/>
          <p:cNvSpPr/>
          <p:nvPr/>
        </p:nvSpPr>
        <p:spPr>
          <a:xfrm>
            <a:off x="1067527" y="3697848"/>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762;p36"/>
          <p:cNvSpPr/>
          <p:nvPr/>
        </p:nvSpPr>
        <p:spPr>
          <a:xfrm>
            <a:off x="1848223" y="3697848"/>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763;p36"/>
          <p:cNvSpPr/>
          <p:nvPr/>
        </p:nvSpPr>
        <p:spPr>
          <a:xfrm>
            <a:off x="1876848" y="3841350"/>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764;p36"/>
          <p:cNvSpPr/>
          <p:nvPr/>
        </p:nvSpPr>
        <p:spPr>
          <a:xfrm>
            <a:off x="1848223" y="3406239"/>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765;p36"/>
          <p:cNvSpPr/>
          <p:nvPr/>
        </p:nvSpPr>
        <p:spPr>
          <a:xfrm>
            <a:off x="2226944" y="3406239"/>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766;p36"/>
          <p:cNvSpPr/>
          <p:nvPr/>
        </p:nvSpPr>
        <p:spPr>
          <a:xfrm>
            <a:off x="1249423" y="3130807"/>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767;p36"/>
          <p:cNvSpPr/>
          <p:nvPr/>
        </p:nvSpPr>
        <p:spPr>
          <a:xfrm>
            <a:off x="547135" y="2829225"/>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768;p36"/>
          <p:cNvSpPr/>
          <p:nvPr/>
        </p:nvSpPr>
        <p:spPr>
          <a:xfrm>
            <a:off x="942053" y="1874323"/>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769;p36"/>
          <p:cNvSpPr/>
          <p:nvPr/>
        </p:nvSpPr>
        <p:spPr>
          <a:xfrm>
            <a:off x="112428" y="2233973"/>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770;p36"/>
          <p:cNvSpPr/>
          <p:nvPr/>
        </p:nvSpPr>
        <p:spPr>
          <a:xfrm>
            <a:off x="2255353" y="2246423"/>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771;p36"/>
          <p:cNvSpPr/>
          <p:nvPr/>
        </p:nvSpPr>
        <p:spPr>
          <a:xfrm>
            <a:off x="3153633" y="2410279"/>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772;p36"/>
          <p:cNvSpPr/>
          <p:nvPr/>
        </p:nvSpPr>
        <p:spPr>
          <a:xfrm>
            <a:off x="3509759" y="3516584"/>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773;p36"/>
          <p:cNvSpPr/>
          <p:nvPr/>
        </p:nvSpPr>
        <p:spPr>
          <a:xfrm>
            <a:off x="2958672" y="3826454"/>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774;p36"/>
          <p:cNvSpPr/>
          <p:nvPr/>
        </p:nvSpPr>
        <p:spPr>
          <a:xfrm>
            <a:off x="2968842" y="2110779"/>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775;p36"/>
          <p:cNvSpPr/>
          <p:nvPr/>
        </p:nvSpPr>
        <p:spPr>
          <a:xfrm>
            <a:off x="2969239" y="1885108"/>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776;p36"/>
          <p:cNvSpPr/>
          <p:nvPr/>
        </p:nvSpPr>
        <p:spPr>
          <a:xfrm>
            <a:off x="3194492" y="1885525"/>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777;p36"/>
          <p:cNvSpPr/>
          <p:nvPr/>
        </p:nvSpPr>
        <p:spPr>
          <a:xfrm>
            <a:off x="3194492" y="2111195"/>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778;p36"/>
          <p:cNvSpPr/>
          <p:nvPr/>
        </p:nvSpPr>
        <p:spPr>
          <a:xfrm>
            <a:off x="969432" y="1326354"/>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779;p36"/>
          <p:cNvSpPr/>
          <p:nvPr/>
        </p:nvSpPr>
        <p:spPr>
          <a:xfrm>
            <a:off x="1500635" y="1460701"/>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780;p36"/>
          <p:cNvSpPr/>
          <p:nvPr/>
        </p:nvSpPr>
        <p:spPr>
          <a:xfrm>
            <a:off x="2623705" y="1668161"/>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781;p36"/>
          <p:cNvSpPr/>
          <p:nvPr/>
        </p:nvSpPr>
        <p:spPr>
          <a:xfrm>
            <a:off x="2604313" y="1811974"/>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782;p36"/>
          <p:cNvSpPr/>
          <p:nvPr/>
        </p:nvSpPr>
        <p:spPr>
          <a:xfrm>
            <a:off x="824232" y="1549527"/>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783;p36"/>
          <p:cNvSpPr/>
          <p:nvPr/>
        </p:nvSpPr>
        <p:spPr>
          <a:xfrm>
            <a:off x="832955" y="1571929"/>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784;p36"/>
          <p:cNvSpPr/>
          <p:nvPr/>
        </p:nvSpPr>
        <p:spPr>
          <a:xfrm>
            <a:off x="954483" y="1593915"/>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785;p36"/>
          <p:cNvSpPr/>
          <p:nvPr/>
        </p:nvSpPr>
        <p:spPr>
          <a:xfrm>
            <a:off x="1938844" y="1659041"/>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786;p36"/>
          <p:cNvSpPr/>
          <p:nvPr/>
        </p:nvSpPr>
        <p:spPr>
          <a:xfrm>
            <a:off x="1526520" y="3210445"/>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787;p36"/>
          <p:cNvSpPr/>
          <p:nvPr/>
        </p:nvSpPr>
        <p:spPr>
          <a:xfrm>
            <a:off x="1094707" y="2774885"/>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788;p36"/>
          <p:cNvSpPr/>
          <p:nvPr/>
        </p:nvSpPr>
        <p:spPr>
          <a:xfrm>
            <a:off x="3404382" y="3297557"/>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789;p36"/>
          <p:cNvSpPr/>
          <p:nvPr/>
        </p:nvSpPr>
        <p:spPr>
          <a:xfrm>
            <a:off x="3404382" y="3297557"/>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790;p36"/>
          <p:cNvSpPr/>
          <p:nvPr/>
        </p:nvSpPr>
        <p:spPr>
          <a:xfrm>
            <a:off x="0" y="2055189"/>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791;p36"/>
          <p:cNvSpPr/>
          <p:nvPr/>
        </p:nvSpPr>
        <p:spPr>
          <a:xfrm>
            <a:off x="0" y="2030308"/>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792;p36"/>
          <p:cNvSpPr/>
          <p:nvPr/>
        </p:nvSpPr>
        <p:spPr>
          <a:xfrm>
            <a:off x="3425755" y="2634674"/>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793;p36"/>
          <p:cNvSpPr/>
          <p:nvPr/>
        </p:nvSpPr>
        <p:spPr>
          <a:xfrm>
            <a:off x="2037990" y="2673260"/>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794;p36"/>
          <p:cNvSpPr/>
          <p:nvPr/>
        </p:nvSpPr>
        <p:spPr>
          <a:xfrm>
            <a:off x="2016836" y="2785669"/>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795;p36"/>
          <p:cNvSpPr/>
          <p:nvPr/>
        </p:nvSpPr>
        <p:spPr>
          <a:xfrm>
            <a:off x="1963328" y="2172990"/>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796;p36"/>
          <p:cNvSpPr/>
          <p:nvPr/>
        </p:nvSpPr>
        <p:spPr>
          <a:xfrm>
            <a:off x="1965390" y="2152670"/>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797;p36"/>
          <p:cNvSpPr/>
          <p:nvPr/>
        </p:nvSpPr>
        <p:spPr>
          <a:xfrm>
            <a:off x="1967055" y="2132349"/>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798;p36"/>
          <p:cNvSpPr/>
          <p:nvPr/>
        </p:nvSpPr>
        <p:spPr>
          <a:xfrm>
            <a:off x="1950878" y="2233814"/>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799;p36"/>
          <p:cNvSpPr/>
          <p:nvPr/>
        </p:nvSpPr>
        <p:spPr>
          <a:xfrm>
            <a:off x="1956270" y="2213236"/>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800;p36"/>
          <p:cNvSpPr/>
          <p:nvPr/>
        </p:nvSpPr>
        <p:spPr>
          <a:xfrm>
            <a:off x="1960414" y="2193331"/>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801;p36"/>
          <p:cNvSpPr/>
          <p:nvPr/>
        </p:nvSpPr>
        <p:spPr>
          <a:xfrm>
            <a:off x="1930141" y="2291625"/>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802;p36"/>
          <p:cNvSpPr/>
          <p:nvPr/>
        </p:nvSpPr>
        <p:spPr>
          <a:xfrm>
            <a:off x="1938011" y="2272553"/>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803;p36"/>
          <p:cNvSpPr/>
          <p:nvPr/>
        </p:nvSpPr>
        <p:spPr>
          <a:xfrm>
            <a:off x="1944653" y="2252232"/>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804;p36"/>
          <p:cNvSpPr/>
          <p:nvPr/>
        </p:nvSpPr>
        <p:spPr>
          <a:xfrm>
            <a:off x="1901097" y="2345966"/>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805;p36"/>
          <p:cNvSpPr/>
          <p:nvPr/>
        </p:nvSpPr>
        <p:spPr>
          <a:xfrm>
            <a:off x="1912298" y="2328916"/>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806;p36"/>
          <p:cNvSpPr/>
          <p:nvPr/>
        </p:nvSpPr>
        <p:spPr>
          <a:xfrm>
            <a:off x="1921418" y="2310300"/>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807;p36"/>
          <p:cNvSpPr/>
          <p:nvPr/>
        </p:nvSpPr>
        <p:spPr>
          <a:xfrm>
            <a:off x="1865431" y="2396996"/>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808;p36"/>
          <p:cNvSpPr/>
          <p:nvPr/>
        </p:nvSpPr>
        <p:spPr>
          <a:xfrm>
            <a:off x="1877862" y="2380402"/>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809;p36"/>
          <p:cNvSpPr/>
          <p:nvPr/>
        </p:nvSpPr>
        <p:spPr>
          <a:xfrm>
            <a:off x="1890312" y="2364185"/>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810;p36"/>
          <p:cNvSpPr/>
          <p:nvPr/>
        </p:nvSpPr>
        <p:spPr>
          <a:xfrm>
            <a:off x="1822292" y="2441384"/>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811;p36"/>
          <p:cNvSpPr/>
          <p:nvPr/>
        </p:nvSpPr>
        <p:spPr>
          <a:xfrm>
            <a:off x="1837636" y="2428062"/>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812;p36"/>
          <p:cNvSpPr/>
          <p:nvPr/>
        </p:nvSpPr>
        <p:spPr>
          <a:xfrm>
            <a:off x="1851316" y="2412341"/>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813;p36"/>
          <p:cNvSpPr/>
          <p:nvPr/>
        </p:nvSpPr>
        <p:spPr>
          <a:xfrm>
            <a:off x="1773760" y="2480381"/>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814;p36"/>
          <p:cNvSpPr/>
          <p:nvPr/>
        </p:nvSpPr>
        <p:spPr>
          <a:xfrm>
            <a:off x="1790353" y="2467514"/>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815;p36"/>
          <p:cNvSpPr/>
          <p:nvPr/>
        </p:nvSpPr>
        <p:spPr>
          <a:xfrm>
            <a:off x="1806531" y="2455480"/>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816;p36"/>
          <p:cNvSpPr/>
          <p:nvPr/>
        </p:nvSpPr>
        <p:spPr>
          <a:xfrm>
            <a:off x="1720232" y="2511486"/>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817;p36"/>
          <p:cNvSpPr/>
          <p:nvPr/>
        </p:nvSpPr>
        <p:spPr>
          <a:xfrm>
            <a:off x="1738491" y="2501534"/>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818;p36"/>
          <p:cNvSpPr/>
          <p:nvPr/>
        </p:nvSpPr>
        <p:spPr>
          <a:xfrm>
            <a:off x="1756750" y="2491166"/>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819;p36"/>
          <p:cNvSpPr/>
          <p:nvPr/>
        </p:nvSpPr>
        <p:spPr>
          <a:xfrm>
            <a:off x="1663413" y="2534722"/>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820;p36"/>
          <p:cNvSpPr/>
          <p:nvPr/>
        </p:nvSpPr>
        <p:spPr>
          <a:xfrm>
            <a:off x="1682484" y="2528417"/>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821;p36"/>
          <p:cNvSpPr/>
          <p:nvPr/>
        </p:nvSpPr>
        <p:spPr>
          <a:xfrm>
            <a:off x="1701576" y="2520190"/>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822;p36"/>
          <p:cNvSpPr/>
          <p:nvPr/>
        </p:nvSpPr>
        <p:spPr>
          <a:xfrm>
            <a:off x="1603263" y="2550483"/>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823;p36"/>
          <p:cNvSpPr/>
          <p:nvPr/>
        </p:nvSpPr>
        <p:spPr>
          <a:xfrm>
            <a:off x="1623167" y="2545507"/>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824;p36"/>
          <p:cNvSpPr/>
          <p:nvPr/>
        </p:nvSpPr>
        <p:spPr>
          <a:xfrm>
            <a:off x="1643508" y="2540947"/>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825;p36"/>
          <p:cNvSpPr/>
          <p:nvPr/>
        </p:nvSpPr>
        <p:spPr>
          <a:xfrm>
            <a:off x="1541864" y="2557124"/>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826;p36"/>
          <p:cNvSpPr/>
          <p:nvPr/>
        </p:nvSpPr>
        <p:spPr>
          <a:xfrm>
            <a:off x="1562601" y="2555459"/>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27;p36"/>
          <p:cNvSpPr/>
          <p:nvPr/>
        </p:nvSpPr>
        <p:spPr>
          <a:xfrm>
            <a:off x="1582942" y="2553377"/>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828;p36"/>
          <p:cNvSpPr/>
          <p:nvPr/>
        </p:nvSpPr>
        <p:spPr>
          <a:xfrm>
            <a:off x="1480069" y="2553377"/>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829;p36"/>
          <p:cNvSpPr/>
          <p:nvPr/>
        </p:nvSpPr>
        <p:spPr>
          <a:xfrm>
            <a:off x="1500390" y="2555459"/>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830;p36"/>
          <p:cNvSpPr/>
          <p:nvPr/>
        </p:nvSpPr>
        <p:spPr>
          <a:xfrm>
            <a:off x="1521127" y="2556708"/>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831;p36"/>
          <p:cNvSpPr/>
          <p:nvPr/>
        </p:nvSpPr>
        <p:spPr>
          <a:xfrm>
            <a:off x="1418671" y="2540947"/>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832;p36"/>
          <p:cNvSpPr/>
          <p:nvPr/>
        </p:nvSpPr>
        <p:spPr>
          <a:xfrm>
            <a:off x="1438991" y="2546339"/>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833;p36"/>
          <p:cNvSpPr/>
          <p:nvPr/>
        </p:nvSpPr>
        <p:spPr>
          <a:xfrm>
            <a:off x="1459332" y="2550483"/>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834;p36"/>
          <p:cNvSpPr/>
          <p:nvPr/>
        </p:nvSpPr>
        <p:spPr>
          <a:xfrm>
            <a:off x="1360186" y="2519773"/>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835;p36"/>
          <p:cNvSpPr/>
          <p:nvPr/>
        </p:nvSpPr>
        <p:spPr>
          <a:xfrm>
            <a:off x="1379674" y="2528080"/>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836;p36"/>
          <p:cNvSpPr/>
          <p:nvPr/>
        </p:nvSpPr>
        <p:spPr>
          <a:xfrm>
            <a:off x="1399182" y="2534722"/>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837;p36"/>
          <p:cNvSpPr/>
          <p:nvPr/>
        </p:nvSpPr>
        <p:spPr>
          <a:xfrm>
            <a:off x="1305429" y="2491166"/>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838;p36"/>
          <p:cNvSpPr/>
          <p:nvPr/>
        </p:nvSpPr>
        <p:spPr>
          <a:xfrm>
            <a:off x="1323272" y="2502367"/>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839;p36"/>
          <p:cNvSpPr/>
          <p:nvPr/>
        </p:nvSpPr>
        <p:spPr>
          <a:xfrm>
            <a:off x="1341511" y="2511486"/>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840;p36"/>
          <p:cNvSpPr/>
          <p:nvPr/>
        </p:nvSpPr>
        <p:spPr>
          <a:xfrm>
            <a:off x="1255232" y="2455064"/>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841;p36"/>
          <p:cNvSpPr/>
          <p:nvPr/>
        </p:nvSpPr>
        <p:spPr>
          <a:xfrm>
            <a:off x="1271409" y="2467930"/>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842;p36"/>
          <p:cNvSpPr/>
          <p:nvPr/>
        </p:nvSpPr>
        <p:spPr>
          <a:xfrm>
            <a:off x="1287586" y="2479964"/>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843;p36"/>
          <p:cNvSpPr/>
          <p:nvPr/>
        </p:nvSpPr>
        <p:spPr>
          <a:xfrm>
            <a:off x="1210427" y="2412341"/>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844;p36"/>
          <p:cNvSpPr/>
          <p:nvPr/>
        </p:nvSpPr>
        <p:spPr>
          <a:xfrm>
            <a:off x="1224542" y="2427685"/>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845;p36"/>
          <p:cNvSpPr/>
          <p:nvPr/>
        </p:nvSpPr>
        <p:spPr>
          <a:xfrm>
            <a:off x="1239471" y="2441384"/>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846;p36"/>
          <p:cNvSpPr/>
          <p:nvPr/>
        </p:nvSpPr>
        <p:spPr>
          <a:xfrm>
            <a:off x="1172680" y="2363808"/>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847;p36"/>
          <p:cNvSpPr/>
          <p:nvPr/>
        </p:nvSpPr>
        <p:spPr>
          <a:xfrm>
            <a:off x="1184713" y="2380402"/>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848;p36"/>
          <p:cNvSpPr/>
          <p:nvPr/>
        </p:nvSpPr>
        <p:spPr>
          <a:xfrm>
            <a:off x="1197580" y="2396579"/>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849;p36"/>
          <p:cNvSpPr/>
          <p:nvPr/>
        </p:nvSpPr>
        <p:spPr>
          <a:xfrm>
            <a:off x="1141990" y="2310300"/>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850;p36"/>
          <p:cNvSpPr/>
          <p:nvPr/>
        </p:nvSpPr>
        <p:spPr>
          <a:xfrm>
            <a:off x="1151526" y="2328559"/>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851;p36"/>
          <p:cNvSpPr/>
          <p:nvPr/>
        </p:nvSpPr>
        <p:spPr>
          <a:xfrm>
            <a:off x="1161895" y="2346798"/>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852;p36"/>
          <p:cNvSpPr/>
          <p:nvPr/>
        </p:nvSpPr>
        <p:spPr>
          <a:xfrm>
            <a:off x="1120004" y="2253461"/>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853;p36"/>
          <p:cNvSpPr/>
          <p:nvPr/>
        </p:nvSpPr>
        <p:spPr>
          <a:xfrm>
            <a:off x="1126229" y="2272553"/>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854;p36"/>
          <p:cNvSpPr/>
          <p:nvPr/>
        </p:nvSpPr>
        <p:spPr>
          <a:xfrm>
            <a:off x="1134100" y="2291625"/>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855;p36"/>
          <p:cNvSpPr/>
          <p:nvPr/>
        </p:nvSpPr>
        <p:spPr>
          <a:xfrm>
            <a:off x="1105908" y="2193331"/>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856;p36"/>
          <p:cNvSpPr/>
          <p:nvPr/>
        </p:nvSpPr>
        <p:spPr>
          <a:xfrm>
            <a:off x="1110052" y="2213236"/>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857;p36"/>
          <p:cNvSpPr/>
          <p:nvPr/>
        </p:nvSpPr>
        <p:spPr>
          <a:xfrm>
            <a:off x="1114195" y="2233557"/>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858;p36"/>
          <p:cNvSpPr/>
          <p:nvPr/>
        </p:nvSpPr>
        <p:spPr>
          <a:xfrm>
            <a:off x="1101329" y="2131932"/>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859;p36"/>
          <p:cNvSpPr/>
          <p:nvPr/>
        </p:nvSpPr>
        <p:spPr>
          <a:xfrm>
            <a:off x="1101745" y="2152670"/>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860;p36"/>
          <p:cNvSpPr/>
          <p:nvPr/>
        </p:nvSpPr>
        <p:spPr>
          <a:xfrm>
            <a:off x="1103410" y="2172990"/>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861;p36"/>
          <p:cNvSpPr/>
          <p:nvPr/>
        </p:nvSpPr>
        <p:spPr>
          <a:xfrm>
            <a:off x="1103410" y="1693874"/>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862;p36"/>
          <p:cNvSpPr/>
          <p:nvPr/>
        </p:nvSpPr>
        <p:spPr>
          <a:xfrm>
            <a:off x="1083506" y="2116588"/>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863;p36"/>
          <p:cNvSpPr/>
          <p:nvPr/>
        </p:nvSpPr>
        <p:spPr>
          <a:xfrm>
            <a:off x="1520711" y="2538449"/>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864;p36"/>
          <p:cNvSpPr/>
          <p:nvPr/>
        </p:nvSpPr>
        <p:spPr>
          <a:xfrm>
            <a:off x="1947983" y="2116588"/>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865;p36"/>
          <p:cNvSpPr/>
          <p:nvPr/>
        </p:nvSpPr>
        <p:spPr>
          <a:xfrm>
            <a:off x="1176843" y="1772699"/>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866;p36"/>
          <p:cNvSpPr/>
          <p:nvPr/>
        </p:nvSpPr>
        <p:spPr>
          <a:xfrm>
            <a:off x="2129250" y="1991452"/>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867;p36"/>
          <p:cNvSpPr/>
          <p:nvPr/>
        </p:nvSpPr>
        <p:spPr>
          <a:xfrm>
            <a:off x="2142513" y="2003605"/>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868;p36"/>
          <p:cNvSpPr/>
          <p:nvPr/>
        </p:nvSpPr>
        <p:spPr>
          <a:xfrm>
            <a:off x="421880" y="2620585"/>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869;p36"/>
          <p:cNvSpPr/>
          <p:nvPr/>
        </p:nvSpPr>
        <p:spPr>
          <a:xfrm>
            <a:off x="446344" y="2644216"/>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870;p36"/>
          <p:cNvSpPr/>
          <p:nvPr/>
        </p:nvSpPr>
        <p:spPr>
          <a:xfrm>
            <a:off x="446344" y="2693165"/>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871;p36"/>
          <p:cNvSpPr/>
          <p:nvPr/>
        </p:nvSpPr>
        <p:spPr>
          <a:xfrm>
            <a:off x="552131" y="2648796"/>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872;p36"/>
          <p:cNvSpPr/>
          <p:nvPr/>
        </p:nvSpPr>
        <p:spPr>
          <a:xfrm>
            <a:off x="552131" y="2666203"/>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873;p36"/>
          <p:cNvSpPr/>
          <p:nvPr/>
        </p:nvSpPr>
        <p:spPr>
          <a:xfrm>
            <a:off x="552131" y="2683213"/>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874;p36"/>
          <p:cNvSpPr/>
          <p:nvPr/>
        </p:nvSpPr>
        <p:spPr>
          <a:xfrm>
            <a:off x="552131" y="2700223"/>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875;p36"/>
          <p:cNvSpPr/>
          <p:nvPr/>
        </p:nvSpPr>
        <p:spPr>
          <a:xfrm>
            <a:off x="552131" y="2717233"/>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876;p36"/>
          <p:cNvSpPr/>
          <p:nvPr/>
        </p:nvSpPr>
        <p:spPr>
          <a:xfrm>
            <a:off x="552131" y="2734243"/>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877;p36"/>
          <p:cNvSpPr/>
          <p:nvPr/>
        </p:nvSpPr>
        <p:spPr>
          <a:xfrm>
            <a:off x="552131" y="275166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878;p36"/>
          <p:cNvSpPr/>
          <p:nvPr/>
        </p:nvSpPr>
        <p:spPr>
          <a:xfrm>
            <a:off x="552131" y="2768679"/>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879;p36"/>
          <p:cNvSpPr/>
          <p:nvPr/>
        </p:nvSpPr>
        <p:spPr>
          <a:xfrm>
            <a:off x="562500" y="254756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880;p36"/>
          <p:cNvSpPr/>
          <p:nvPr/>
        </p:nvSpPr>
        <p:spPr>
          <a:xfrm>
            <a:off x="562500" y="2559602"/>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881;p36"/>
          <p:cNvSpPr/>
          <p:nvPr/>
        </p:nvSpPr>
        <p:spPr>
          <a:xfrm>
            <a:off x="562500" y="2571220"/>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882;p36"/>
          <p:cNvSpPr/>
          <p:nvPr/>
        </p:nvSpPr>
        <p:spPr>
          <a:xfrm>
            <a:off x="562500" y="2513152"/>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883;p36"/>
          <p:cNvSpPr/>
          <p:nvPr/>
        </p:nvSpPr>
        <p:spPr>
          <a:xfrm>
            <a:off x="562500" y="2524353"/>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884;p36"/>
          <p:cNvSpPr/>
          <p:nvPr/>
        </p:nvSpPr>
        <p:spPr>
          <a:xfrm>
            <a:off x="562500" y="2535951"/>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885;p36"/>
          <p:cNvSpPr/>
          <p:nvPr/>
        </p:nvSpPr>
        <p:spPr>
          <a:xfrm>
            <a:off x="562500" y="2477883"/>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886;p36"/>
          <p:cNvSpPr/>
          <p:nvPr/>
        </p:nvSpPr>
        <p:spPr>
          <a:xfrm>
            <a:off x="562500" y="2489084"/>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887;p36"/>
          <p:cNvSpPr/>
          <p:nvPr/>
        </p:nvSpPr>
        <p:spPr>
          <a:xfrm>
            <a:off x="562500" y="2501118"/>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888;p36"/>
          <p:cNvSpPr/>
          <p:nvPr/>
        </p:nvSpPr>
        <p:spPr>
          <a:xfrm>
            <a:off x="562500" y="2442633"/>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889;p36"/>
          <p:cNvSpPr/>
          <p:nvPr/>
        </p:nvSpPr>
        <p:spPr>
          <a:xfrm>
            <a:off x="562500" y="2454231"/>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890;p36"/>
          <p:cNvSpPr/>
          <p:nvPr/>
        </p:nvSpPr>
        <p:spPr>
          <a:xfrm>
            <a:off x="562500" y="2465849"/>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891;p36"/>
          <p:cNvSpPr/>
          <p:nvPr/>
        </p:nvSpPr>
        <p:spPr>
          <a:xfrm>
            <a:off x="562500" y="2407364"/>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892;p36"/>
          <p:cNvSpPr/>
          <p:nvPr/>
        </p:nvSpPr>
        <p:spPr>
          <a:xfrm>
            <a:off x="562500" y="2419398"/>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893;p36"/>
          <p:cNvSpPr/>
          <p:nvPr/>
        </p:nvSpPr>
        <p:spPr>
          <a:xfrm>
            <a:off x="562500" y="2430600"/>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894;p36"/>
          <p:cNvSpPr/>
          <p:nvPr/>
        </p:nvSpPr>
        <p:spPr>
          <a:xfrm>
            <a:off x="562500" y="2372531"/>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895;p36"/>
          <p:cNvSpPr/>
          <p:nvPr/>
        </p:nvSpPr>
        <p:spPr>
          <a:xfrm>
            <a:off x="562500" y="2384129"/>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896;p36"/>
          <p:cNvSpPr/>
          <p:nvPr/>
        </p:nvSpPr>
        <p:spPr>
          <a:xfrm>
            <a:off x="562500" y="23957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897;p36"/>
          <p:cNvSpPr/>
          <p:nvPr/>
        </p:nvSpPr>
        <p:spPr>
          <a:xfrm>
            <a:off x="561251" y="2337262"/>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898;p36"/>
          <p:cNvSpPr/>
          <p:nvPr/>
        </p:nvSpPr>
        <p:spPr>
          <a:xfrm>
            <a:off x="562500" y="2349296"/>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899;p36"/>
          <p:cNvSpPr/>
          <p:nvPr/>
        </p:nvSpPr>
        <p:spPr>
          <a:xfrm>
            <a:off x="562500" y="2360498"/>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900;p36"/>
          <p:cNvSpPr/>
          <p:nvPr/>
        </p:nvSpPr>
        <p:spPr>
          <a:xfrm>
            <a:off x="558336" y="2302013"/>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901;p36"/>
          <p:cNvSpPr/>
          <p:nvPr/>
        </p:nvSpPr>
        <p:spPr>
          <a:xfrm>
            <a:off x="560002" y="2314027"/>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902;p36"/>
          <p:cNvSpPr/>
          <p:nvPr/>
        </p:nvSpPr>
        <p:spPr>
          <a:xfrm>
            <a:off x="560834" y="2325228"/>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903;p36"/>
          <p:cNvSpPr/>
          <p:nvPr/>
        </p:nvSpPr>
        <p:spPr>
          <a:xfrm>
            <a:off x="550049" y="2267993"/>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904;p36"/>
          <p:cNvSpPr/>
          <p:nvPr/>
        </p:nvSpPr>
        <p:spPr>
          <a:xfrm>
            <a:off x="552944" y="2279194"/>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905;p36"/>
          <p:cNvSpPr/>
          <p:nvPr/>
        </p:nvSpPr>
        <p:spPr>
          <a:xfrm>
            <a:off x="556275" y="2290812"/>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906;p36"/>
          <p:cNvSpPr/>
          <p:nvPr/>
        </p:nvSpPr>
        <p:spPr>
          <a:xfrm>
            <a:off x="538016" y="2234806"/>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907;p36"/>
          <p:cNvSpPr/>
          <p:nvPr/>
        </p:nvSpPr>
        <p:spPr>
          <a:xfrm>
            <a:off x="542159" y="2245590"/>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908;p36"/>
          <p:cNvSpPr/>
          <p:nvPr/>
        </p:nvSpPr>
        <p:spPr>
          <a:xfrm>
            <a:off x="546322" y="2256375"/>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909;p36"/>
          <p:cNvSpPr/>
          <p:nvPr/>
        </p:nvSpPr>
        <p:spPr>
          <a:xfrm>
            <a:off x="521422" y="2203700"/>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910;p36"/>
          <p:cNvSpPr/>
          <p:nvPr/>
        </p:nvSpPr>
        <p:spPr>
          <a:xfrm>
            <a:off x="527231" y="2214068"/>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911;p36"/>
          <p:cNvSpPr/>
          <p:nvPr/>
        </p:nvSpPr>
        <p:spPr>
          <a:xfrm>
            <a:off x="533039" y="2223604"/>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912;p36"/>
          <p:cNvSpPr/>
          <p:nvPr/>
        </p:nvSpPr>
        <p:spPr>
          <a:xfrm>
            <a:off x="501101" y="2174656"/>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913;p36"/>
          <p:cNvSpPr/>
          <p:nvPr/>
        </p:nvSpPr>
        <p:spPr>
          <a:xfrm>
            <a:off x="508575" y="2183775"/>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914;p36"/>
          <p:cNvSpPr/>
          <p:nvPr/>
        </p:nvSpPr>
        <p:spPr>
          <a:xfrm>
            <a:off x="515197" y="2193331"/>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915;p36"/>
          <p:cNvSpPr/>
          <p:nvPr/>
        </p:nvSpPr>
        <p:spPr>
          <a:xfrm>
            <a:off x="477866" y="2148110"/>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916;p36"/>
          <p:cNvSpPr/>
          <p:nvPr/>
        </p:nvSpPr>
        <p:spPr>
          <a:xfrm>
            <a:off x="486173" y="2156813"/>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917;p36"/>
          <p:cNvSpPr/>
          <p:nvPr/>
        </p:nvSpPr>
        <p:spPr>
          <a:xfrm>
            <a:off x="494043" y="2165120"/>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918;p36"/>
          <p:cNvSpPr/>
          <p:nvPr/>
        </p:nvSpPr>
        <p:spPr>
          <a:xfrm>
            <a:off x="451320" y="2125291"/>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919;p36"/>
          <p:cNvSpPr/>
          <p:nvPr/>
        </p:nvSpPr>
        <p:spPr>
          <a:xfrm>
            <a:off x="460440" y="2132349"/>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920;p36"/>
          <p:cNvSpPr/>
          <p:nvPr/>
        </p:nvSpPr>
        <p:spPr>
          <a:xfrm>
            <a:off x="469163" y="2140219"/>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921;p36"/>
          <p:cNvSpPr/>
          <p:nvPr/>
        </p:nvSpPr>
        <p:spPr>
          <a:xfrm>
            <a:off x="422276" y="2106219"/>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922;p36"/>
          <p:cNvSpPr/>
          <p:nvPr/>
        </p:nvSpPr>
        <p:spPr>
          <a:xfrm>
            <a:off x="432248" y="2112424"/>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923;p36"/>
          <p:cNvSpPr/>
          <p:nvPr/>
        </p:nvSpPr>
        <p:spPr>
          <a:xfrm>
            <a:off x="442200" y="2118650"/>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924;p36"/>
          <p:cNvSpPr/>
          <p:nvPr/>
        </p:nvSpPr>
        <p:spPr>
          <a:xfrm>
            <a:off x="390754" y="2090438"/>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925;p36"/>
          <p:cNvSpPr/>
          <p:nvPr/>
        </p:nvSpPr>
        <p:spPr>
          <a:xfrm>
            <a:off x="401539" y="2095018"/>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926;p36"/>
          <p:cNvSpPr/>
          <p:nvPr/>
        </p:nvSpPr>
        <p:spPr>
          <a:xfrm>
            <a:off x="411908" y="2100410"/>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927;p36"/>
          <p:cNvSpPr/>
          <p:nvPr/>
        </p:nvSpPr>
        <p:spPr>
          <a:xfrm>
            <a:off x="357567" y="2079257"/>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928;p36"/>
          <p:cNvSpPr/>
          <p:nvPr/>
        </p:nvSpPr>
        <p:spPr>
          <a:xfrm>
            <a:off x="369184" y="2082151"/>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929;p36"/>
          <p:cNvSpPr/>
          <p:nvPr/>
        </p:nvSpPr>
        <p:spPr>
          <a:xfrm>
            <a:off x="379969" y="2086295"/>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930;p36"/>
          <p:cNvSpPr/>
          <p:nvPr/>
        </p:nvSpPr>
        <p:spPr>
          <a:xfrm>
            <a:off x="323566" y="2072199"/>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931;p36"/>
          <p:cNvSpPr/>
          <p:nvPr/>
        </p:nvSpPr>
        <p:spPr>
          <a:xfrm>
            <a:off x="335184" y="2073864"/>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932;p36"/>
          <p:cNvSpPr/>
          <p:nvPr/>
        </p:nvSpPr>
        <p:spPr>
          <a:xfrm>
            <a:off x="346365" y="2076342"/>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933;p36"/>
          <p:cNvSpPr/>
          <p:nvPr/>
        </p:nvSpPr>
        <p:spPr>
          <a:xfrm>
            <a:off x="288714" y="2069701"/>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934;p36"/>
          <p:cNvSpPr/>
          <p:nvPr/>
        </p:nvSpPr>
        <p:spPr>
          <a:xfrm>
            <a:off x="300748" y="2070117"/>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935;p36"/>
          <p:cNvSpPr/>
          <p:nvPr/>
        </p:nvSpPr>
        <p:spPr>
          <a:xfrm>
            <a:off x="311533" y="2071366"/>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936;p36"/>
          <p:cNvSpPr/>
          <p:nvPr/>
        </p:nvSpPr>
        <p:spPr>
          <a:xfrm>
            <a:off x="3182335" y="2156741"/>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937;p36"/>
          <p:cNvSpPr/>
          <p:nvPr/>
        </p:nvSpPr>
        <p:spPr>
          <a:xfrm>
            <a:off x="3134109" y="2082018"/>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938;p36"/>
          <p:cNvSpPr/>
          <p:nvPr/>
        </p:nvSpPr>
        <p:spPr>
          <a:xfrm>
            <a:off x="3163033" y="2121828"/>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939;p36"/>
          <p:cNvSpPr/>
          <p:nvPr/>
        </p:nvSpPr>
        <p:spPr>
          <a:xfrm>
            <a:off x="3163033" y="2121828"/>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940;p36"/>
          <p:cNvSpPr/>
          <p:nvPr/>
        </p:nvSpPr>
        <p:spPr>
          <a:xfrm>
            <a:off x="3102765" y="2041056"/>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941;p36"/>
          <p:cNvSpPr/>
          <p:nvPr/>
        </p:nvSpPr>
        <p:spPr>
          <a:xfrm>
            <a:off x="3134109" y="2082018"/>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942;p36"/>
          <p:cNvSpPr/>
          <p:nvPr/>
        </p:nvSpPr>
        <p:spPr>
          <a:xfrm>
            <a:off x="3520121" y="2923812"/>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943;p36"/>
          <p:cNvSpPr/>
          <p:nvPr/>
        </p:nvSpPr>
        <p:spPr>
          <a:xfrm>
            <a:off x="3520121" y="2911361"/>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944;p36"/>
          <p:cNvSpPr/>
          <p:nvPr/>
        </p:nvSpPr>
        <p:spPr>
          <a:xfrm>
            <a:off x="3520121" y="2898931"/>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945;p36"/>
          <p:cNvSpPr/>
          <p:nvPr/>
        </p:nvSpPr>
        <p:spPr>
          <a:xfrm>
            <a:off x="3520121" y="2961143"/>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946;p36"/>
          <p:cNvSpPr/>
          <p:nvPr/>
        </p:nvSpPr>
        <p:spPr>
          <a:xfrm>
            <a:off x="3520121" y="2948692"/>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947;p36"/>
          <p:cNvSpPr/>
          <p:nvPr/>
        </p:nvSpPr>
        <p:spPr>
          <a:xfrm>
            <a:off x="3520121" y="2936262"/>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948;p36"/>
          <p:cNvSpPr/>
          <p:nvPr/>
        </p:nvSpPr>
        <p:spPr>
          <a:xfrm>
            <a:off x="3520121" y="2998890"/>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949;p36"/>
          <p:cNvSpPr/>
          <p:nvPr/>
        </p:nvSpPr>
        <p:spPr>
          <a:xfrm>
            <a:off x="3520121" y="2986440"/>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950;p36"/>
          <p:cNvSpPr/>
          <p:nvPr/>
        </p:nvSpPr>
        <p:spPr>
          <a:xfrm>
            <a:off x="3520121" y="2974009"/>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951;p36"/>
          <p:cNvSpPr/>
          <p:nvPr/>
        </p:nvSpPr>
        <p:spPr>
          <a:xfrm>
            <a:off x="3520121" y="3036221"/>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952;p36"/>
          <p:cNvSpPr/>
          <p:nvPr/>
        </p:nvSpPr>
        <p:spPr>
          <a:xfrm>
            <a:off x="3520121" y="3023790"/>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953;p36"/>
          <p:cNvSpPr/>
          <p:nvPr/>
        </p:nvSpPr>
        <p:spPr>
          <a:xfrm>
            <a:off x="3520121" y="3011340"/>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954;p36"/>
          <p:cNvSpPr/>
          <p:nvPr/>
        </p:nvSpPr>
        <p:spPr>
          <a:xfrm>
            <a:off x="3520121" y="3073552"/>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955;p36"/>
          <p:cNvSpPr/>
          <p:nvPr/>
        </p:nvSpPr>
        <p:spPr>
          <a:xfrm>
            <a:off x="3520121" y="3061121"/>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956;p36"/>
          <p:cNvSpPr/>
          <p:nvPr/>
        </p:nvSpPr>
        <p:spPr>
          <a:xfrm>
            <a:off x="3520121" y="3048671"/>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957;p36"/>
          <p:cNvSpPr/>
          <p:nvPr/>
        </p:nvSpPr>
        <p:spPr>
          <a:xfrm>
            <a:off x="3520121" y="3110902"/>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958;p36"/>
          <p:cNvSpPr/>
          <p:nvPr/>
        </p:nvSpPr>
        <p:spPr>
          <a:xfrm>
            <a:off x="3520121" y="3098452"/>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959;p36"/>
          <p:cNvSpPr/>
          <p:nvPr/>
        </p:nvSpPr>
        <p:spPr>
          <a:xfrm>
            <a:off x="3520121" y="3086002"/>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960;p36"/>
          <p:cNvSpPr/>
          <p:nvPr/>
        </p:nvSpPr>
        <p:spPr>
          <a:xfrm>
            <a:off x="3520121" y="3148650"/>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961;p36"/>
          <p:cNvSpPr/>
          <p:nvPr/>
        </p:nvSpPr>
        <p:spPr>
          <a:xfrm>
            <a:off x="3520121" y="3136199"/>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962;p36"/>
          <p:cNvSpPr/>
          <p:nvPr/>
        </p:nvSpPr>
        <p:spPr>
          <a:xfrm>
            <a:off x="3520121" y="312374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963;p36"/>
          <p:cNvSpPr/>
          <p:nvPr/>
        </p:nvSpPr>
        <p:spPr>
          <a:xfrm>
            <a:off x="3520121" y="3185981"/>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964;p36"/>
          <p:cNvSpPr/>
          <p:nvPr/>
        </p:nvSpPr>
        <p:spPr>
          <a:xfrm>
            <a:off x="3520121" y="3173530"/>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965;p36"/>
          <p:cNvSpPr/>
          <p:nvPr/>
        </p:nvSpPr>
        <p:spPr>
          <a:xfrm>
            <a:off x="3520121" y="3161080"/>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966;p36"/>
          <p:cNvSpPr/>
          <p:nvPr/>
        </p:nvSpPr>
        <p:spPr>
          <a:xfrm>
            <a:off x="3520121" y="3223311"/>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967;p36"/>
          <p:cNvSpPr/>
          <p:nvPr/>
        </p:nvSpPr>
        <p:spPr>
          <a:xfrm>
            <a:off x="3520121" y="3210861"/>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968;p36"/>
          <p:cNvSpPr/>
          <p:nvPr/>
        </p:nvSpPr>
        <p:spPr>
          <a:xfrm>
            <a:off x="3520121" y="3198411"/>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969;p36"/>
          <p:cNvSpPr/>
          <p:nvPr/>
        </p:nvSpPr>
        <p:spPr>
          <a:xfrm>
            <a:off x="2539924" y="3391310"/>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970;p36"/>
          <p:cNvSpPr/>
          <p:nvPr/>
        </p:nvSpPr>
        <p:spPr>
          <a:xfrm>
            <a:off x="2365284" y="2641322"/>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971;p36"/>
          <p:cNvSpPr/>
          <p:nvPr/>
        </p:nvSpPr>
        <p:spPr>
          <a:xfrm>
            <a:off x="2396390" y="2672428"/>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972;p36"/>
          <p:cNvSpPr/>
          <p:nvPr/>
        </p:nvSpPr>
        <p:spPr>
          <a:xfrm>
            <a:off x="2454041" y="2848190"/>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973;p36"/>
          <p:cNvSpPr/>
          <p:nvPr/>
        </p:nvSpPr>
        <p:spPr>
          <a:xfrm>
            <a:off x="2454041" y="2796871"/>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974;p36"/>
          <p:cNvSpPr/>
          <p:nvPr/>
        </p:nvSpPr>
        <p:spPr>
          <a:xfrm>
            <a:off x="2454041" y="2897139"/>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975;p36"/>
          <p:cNvSpPr/>
          <p:nvPr/>
        </p:nvSpPr>
        <p:spPr>
          <a:xfrm>
            <a:off x="2454041" y="2998219"/>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976;p36"/>
          <p:cNvSpPr/>
          <p:nvPr/>
        </p:nvSpPr>
        <p:spPr>
          <a:xfrm>
            <a:off x="2454041" y="3050752"/>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977;p36"/>
          <p:cNvSpPr/>
          <p:nvPr/>
        </p:nvSpPr>
        <p:spPr>
          <a:xfrm>
            <a:off x="2454041" y="3100176"/>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978;p36"/>
          <p:cNvSpPr/>
          <p:nvPr/>
        </p:nvSpPr>
        <p:spPr>
          <a:xfrm>
            <a:off x="2954727" y="3658455"/>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979;p36"/>
          <p:cNvSpPr/>
          <p:nvPr/>
        </p:nvSpPr>
        <p:spPr>
          <a:xfrm>
            <a:off x="2971320" y="3739342"/>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980;p36"/>
          <p:cNvSpPr/>
          <p:nvPr/>
        </p:nvSpPr>
        <p:spPr>
          <a:xfrm>
            <a:off x="2934822" y="3642694"/>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981;p36"/>
          <p:cNvSpPr/>
          <p:nvPr/>
        </p:nvSpPr>
        <p:spPr>
          <a:xfrm>
            <a:off x="2995388" y="3618210"/>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982;p36"/>
          <p:cNvSpPr/>
          <p:nvPr/>
        </p:nvSpPr>
        <p:spPr>
          <a:xfrm>
            <a:off x="3039360" y="3642694"/>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983;p36"/>
          <p:cNvSpPr/>
          <p:nvPr/>
        </p:nvSpPr>
        <p:spPr>
          <a:xfrm>
            <a:off x="1733931" y="4213126"/>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985;p36"/>
          <p:cNvSpPr/>
          <p:nvPr/>
        </p:nvSpPr>
        <p:spPr>
          <a:xfrm>
            <a:off x="1896953" y="4747753"/>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986;p36"/>
          <p:cNvSpPr/>
          <p:nvPr/>
        </p:nvSpPr>
        <p:spPr>
          <a:xfrm>
            <a:off x="1917690" y="4824496"/>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988;p36"/>
          <p:cNvSpPr/>
          <p:nvPr/>
        </p:nvSpPr>
        <p:spPr>
          <a:xfrm>
            <a:off x="1459512" y="2090402"/>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Tree>
    <p:extLst>
      <p:ext uri="{BB962C8B-B14F-4D97-AF65-F5344CB8AC3E}">
        <p14:creationId xmlns:p14="http://schemas.microsoft.com/office/powerpoint/2010/main" val="29884467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174541" cy="369332"/>
          </a:xfrm>
          <a:prstGeom prst="rect">
            <a:avLst/>
          </a:prstGeom>
          <a:noFill/>
        </p:spPr>
        <p:txBody>
          <a:bodyPr wrap="none" rtlCol="0">
            <a:spAutoFit/>
          </a:bodyPr>
          <a:lstStyle/>
          <a:p>
            <a:r>
              <a:rPr lang="en-US" sz="1800" b="1" smtClean="0">
                <a:solidFill>
                  <a:schemeClr val="bg1"/>
                </a:solidFill>
                <a:latin typeface="+mn-lt"/>
              </a:rPr>
              <a:t>CHƯƠNG 3: KẾT QUẢ NGHIÊN CỨU</a:t>
            </a:r>
            <a:endParaRPr lang="en-US" sz="1800" b="1">
              <a:solidFill>
                <a:schemeClr val="bg1"/>
              </a:solidFill>
              <a:latin typeface="+mn-lt"/>
            </a:endParaRPr>
          </a:p>
        </p:txBody>
      </p:sp>
      <p:sp>
        <p:nvSpPr>
          <p:cNvPr id="6" name="TextBox 5"/>
          <p:cNvSpPr txBox="1"/>
          <p:nvPr/>
        </p:nvSpPr>
        <p:spPr>
          <a:xfrm>
            <a:off x="639337" y="520391"/>
            <a:ext cx="2113079" cy="338554"/>
          </a:xfrm>
          <a:prstGeom prst="rect">
            <a:avLst/>
          </a:prstGeom>
          <a:noFill/>
        </p:spPr>
        <p:txBody>
          <a:bodyPr wrap="none" rtlCol="0">
            <a:spAutoFit/>
          </a:bodyPr>
          <a:lstStyle/>
          <a:p>
            <a:r>
              <a:rPr lang="en-US" sz="1600" b="1" smtClean="0">
                <a:solidFill>
                  <a:schemeClr val="accent5">
                    <a:lumMod val="75000"/>
                  </a:schemeClr>
                </a:solidFill>
                <a:latin typeface="+mn-lt"/>
              </a:rPr>
              <a:t>Giao diện trang chủ</a:t>
            </a:r>
            <a:endParaRPr lang="en-US" sz="1600" b="1">
              <a:solidFill>
                <a:schemeClr val="accent5">
                  <a:lumMod val="75000"/>
                </a:schemeClr>
              </a:solidFill>
              <a:latin typeface="+mn-lt"/>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51147"/>
          <a:stretch/>
        </p:blipFill>
        <p:spPr>
          <a:xfrm>
            <a:off x="1278246" y="898492"/>
            <a:ext cx="3181160" cy="4179030"/>
          </a:xfrm>
          <a:prstGeom prst="rect">
            <a:avLst/>
          </a:prstGeom>
        </p:spPr>
      </p:pic>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49142"/>
          <a:stretch/>
        </p:blipFill>
        <p:spPr>
          <a:xfrm>
            <a:off x="4790217" y="898492"/>
            <a:ext cx="3055721" cy="4179030"/>
          </a:xfrm>
          <a:prstGeom prst="rect">
            <a:avLst/>
          </a:prstGeom>
        </p:spPr>
      </p:pic>
    </p:spTree>
    <p:extLst>
      <p:ext uri="{BB962C8B-B14F-4D97-AF65-F5344CB8AC3E}">
        <p14:creationId xmlns:p14="http://schemas.microsoft.com/office/powerpoint/2010/main" val="33032065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174541" cy="369332"/>
          </a:xfrm>
          <a:prstGeom prst="rect">
            <a:avLst/>
          </a:prstGeom>
          <a:noFill/>
        </p:spPr>
        <p:txBody>
          <a:bodyPr wrap="none" rtlCol="0">
            <a:spAutoFit/>
          </a:bodyPr>
          <a:lstStyle/>
          <a:p>
            <a:r>
              <a:rPr lang="en-US" sz="1800" b="1" smtClean="0">
                <a:solidFill>
                  <a:schemeClr val="bg1"/>
                </a:solidFill>
                <a:latin typeface="+mn-lt"/>
              </a:rPr>
              <a:t>CHƯƠNG 3: KẾT QUẢ NGHIÊN CỨU</a:t>
            </a:r>
            <a:endParaRPr lang="en-US" sz="1800" b="1">
              <a:solidFill>
                <a:schemeClr val="bg1"/>
              </a:solidFill>
              <a:latin typeface="+mn-lt"/>
            </a:endParaRPr>
          </a:p>
        </p:txBody>
      </p:sp>
      <p:sp>
        <p:nvSpPr>
          <p:cNvPr id="6" name="TextBox 5"/>
          <p:cNvSpPr txBox="1"/>
          <p:nvPr/>
        </p:nvSpPr>
        <p:spPr>
          <a:xfrm>
            <a:off x="639337" y="520391"/>
            <a:ext cx="2706190" cy="338554"/>
          </a:xfrm>
          <a:prstGeom prst="rect">
            <a:avLst/>
          </a:prstGeom>
          <a:noFill/>
        </p:spPr>
        <p:txBody>
          <a:bodyPr wrap="none" rtlCol="0">
            <a:spAutoFit/>
          </a:bodyPr>
          <a:lstStyle/>
          <a:p>
            <a:r>
              <a:rPr lang="en-US" sz="1600" b="1" smtClean="0">
                <a:solidFill>
                  <a:schemeClr val="accent5">
                    <a:lumMod val="75000"/>
                  </a:schemeClr>
                </a:solidFill>
                <a:latin typeface="+mn-lt"/>
              </a:rPr>
              <a:t>Giao diện trang sản phẩm</a:t>
            </a:r>
            <a:endParaRPr lang="en-US" sz="1600" b="1">
              <a:solidFill>
                <a:schemeClr val="accent5">
                  <a:lumMod val="75000"/>
                </a:schemeClr>
              </a:solidFill>
              <a:latin typeface="+mn-lt"/>
            </a:endParaRPr>
          </a:p>
        </p:txBody>
      </p:sp>
      <p:pic>
        <p:nvPicPr>
          <p:cNvPr id="2" name="Picture 1"/>
          <p:cNvPicPr>
            <a:picLocks noChangeAspect="1"/>
          </p:cNvPicPr>
          <p:nvPr/>
        </p:nvPicPr>
        <p:blipFill rotWithShape="1">
          <a:blip r:embed="rId2"/>
          <a:srcRect b="33813"/>
          <a:stretch/>
        </p:blipFill>
        <p:spPr>
          <a:xfrm>
            <a:off x="1859280" y="898492"/>
            <a:ext cx="5638800" cy="4144447"/>
          </a:xfrm>
          <a:prstGeom prst="rect">
            <a:avLst/>
          </a:prstGeom>
        </p:spPr>
      </p:pic>
    </p:spTree>
    <p:extLst>
      <p:ext uri="{BB962C8B-B14F-4D97-AF65-F5344CB8AC3E}">
        <p14:creationId xmlns:p14="http://schemas.microsoft.com/office/powerpoint/2010/main" val="18224002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174541" cy="369332"/>
          </a:xfrm>
          <a:prstGeom prst="rect">
            <a:avLst/>
          </a:prstGeom>
          <a:noFill/>
        </p:spPr>
        <p:txBody>
          <a:bodyPr wrap="none" rtlCol="0">
            <a:spAutoFit/>
          </a:bodyPr>
          <a:lstStyle/>
          <a:p>
            <a:r>
              <a:rPr lang="en-US" sz="1800" b="1" smtClean="0">
                <a:solidFill>
                  <a:schemeClr val="bg1"/>
                </a:solidFill>
                <a:latin typeface="+mn-lt"/>
              </a:rPr>
              <a:t>CHƯƠNG 3: KẾT QUẢ NGHIÊN CỨU</a:t>
            </a:r>
            <a:endParaRPr lang="en-US" sz="1800" b="1">
              <a:solidFill>
                <a:schemeClr val="bg1"/>
              </a:solidFill>
              <a:latin typeface="+mn-lt"/>
            </a:endParaRPr>
          </a:p>
        </p:txBody>
      </p:sp>
      <p:sp>
        <p:nvSpPr>
          <p:cNvPr id="6" name="TextBox 5"/>
          <p:cNvSpPr txBox="1"/>
          <p:nvPr/>
        </p:nvSpPr>
        <p:spPr>
          <a:xfrm>
            <a:off x="639337" y="520391"/>
            <a:ext cx="2400016" cy="338554"/>
          </a:xfrm>
          <a:prstGeom prst="rect">
            <a:avLst/>
          </a:prstGeom>
          <a:noFill/>
        </p:spPr>
        <p:txBody>
          <a:bodyPr wrap="none" rtlCol="0">
            <a:spAutoFit/>
          </a:bodyPr>
          <a:lstStyle/>
          <a:p>
            <a:r>
              <a:rPr lang="en-US" sz="1600" b="1" smtClean="0">
                <a:solidFill>
                  <a:schemeClr val="accent5">
                    <a:lumMod val="75000"/>
                  </a:schemeClr>
                </a:solidFill>
                <a:latin typeface="+mn-lt"/>
              </a:rPr>
              <a:t>Giao diện trang liên hệ</a:t>
            </a:r>
            <a:endParaRPr lang="en-US" sz="1600" b="1">
              <a:solidFill>
                <a:schemeClr val="accent5">
                  <a:lumMod val="75000"/>
                </a:schemeClr>
              </a:solidFill>
              <a:latin typeface="+mn-lt"/>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53460"/>
          <a:stretch/>
        </p:blipFill>
        <p:spPr>
          <a:xfrm>
            <a:off x="178633" y="1081969"/>
            <a:ext cx="4675773" cy="3832002"/>
          </a:xfrm>
          <a:prstGeom prst="rect">
            <a:avLst/>
          </a:prstGeom>
        </p:spPr>
      </p:pic>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46107"/>
          <a:stretch/>
        </p:blipFill>
        <p:spPr>
          <a:xfrm>
            <a:off x="4955221" y="1081969"/>
            <a:ext cx="4037813" cy="3832002"/>
          </a:xfrm>
          <a:prstGeom prst="rect">
            <a:avLst/>
          </a:prstGeom>
        </p:spPr>
      </p:pic>
    </p:spTree>
    <p:extLst>
      <p:ext uri="{BB962C8B-B14F-4D97-AF65-F5344CB8AC3E}">
        <p14:creationId xmlns:p14="http://schemas.microsoft.com/office/powerpoint/2010/main" val="19038725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174541" cy="369332"/>
          </a:xfrm>
          <a:prstGeom prst="rect">
            <a:avLst/>
          </a:prstGeom>
          <a:noFill/>
        </p:spPr>
        <p:txBody>
          <a:bodyPr wrap="none" rtlCol="0">
            <a:spAutoFit/>
          </a:bodyPr>
          <a:lstStyle/>
          <a:p>
            <a:r>
              <a:rPr lang="en-US" sz="1800" b="1" smtClean="0">
                <a:solidFill>
                  <a:schemeClr val="bg1"/>
                </a:solidFill>
                <a:latin typeface="+mn-lt"/>
              </a:rPr>
              <a:t>CHƯƠNG 3: KẾT QUẢ NGHIÊN CỨU</a:t>
            </a:r>
            <a:endParaRPr lang="en-US" sz="1800" b="1">
              <a:solidFill>
                <a:schemeClr val="bg1"/>
              </a:solidFill>
              <a:latin typeface="+mn-lt"/>
            </a:endParaRPr>
          </a:p>
        </p:txBody>
      </p:sp>
      <p:sp>
        <p:nvSpPr>
          <p:cNvPr id="6" name="TextBox 5"/>
          <p:cNvSpPr txBox="1"/>
          <p:nvPr/>
        </p:nvSpPr>
        <p:spPr>
          <a:xfrm>
            <a:off x="639337" y="520391"/>
            <a:ext cx="3028393" cy="338554"/>
          </a:xfrm>
          <a:prstGeom prst="rect">
            <a:avLst/>
          </a:prstGeom>
          <a:noFill/>
        </p:spPr>
        <p:txBody>
          <a:bodyPr wrap="none" rtlCol="0">
            <a:spAutoFit/>
          </a:bodyPr>
          <a:lstStyle/>
          <a:p>
            <a:r>
              <a:rPr lang="en-US" sz="1600" b="1" smtClean="0">
                <a:solidFill>
                  <a:schemeClr val="accent5">
                    <a:lumMod val="75000"/>
                  </a:schemeClr>
                </a:solidFill>
                <a:latin typeface="+mn-lt"/>
              </a:rPr>
              <a:t>Giao diện tìm kiếm sản phẩm</a:t>
            </a:r>
            <a:endParaRPr lang="en-US" sz="1600" b="1">
              <a:solidFill>
                <a:schemeClr val="accent5">
                  <a:lumMod val="75000"/>
                </a:schemeClr>
              </a:solidFill>
              <a:latin typeface="+mn-lt"/>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8593" y="858945"/>
            <a:ext cx="5185622" cy="4118789"/>
          </a:xfrm>
          <a:prstGeom prst="rect">
            <a:avLst/>
          </a:prstGeom>
        </p:spPr>
      </p:pic>
    </p:spTree>
    <p:extLst>
      <p:ext uri="{BB962C8B-B14F-4D97-AF65-F5344CB8AC3E}">
        <p14:creationId xmlns:p14="http://schemas.microsoft.com/office/powerpoint/2010/main" val="32371521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174541" cy="369332"/>
          </a:xfrm>
          <a:prstGeom prst="rect">
            <a:avLst/>
          </a:prstGeom>
          <a:noFill/>
        </p:spPr>
        <p:txBody>
          <a:bodyPr wrap="none" rtlCol="0">
            <a:spAutoFit/>
          </a:bodyPr>
          <a:lstStyle/>
          <a:p>
            <a:r>
              <a:rPr lang="en-US" sz="1800" b="1" smtClean="0">
                <a:solidFill>
                  <a:schemeClr val="bg1"/>
                </a:solidFill>
                <a:latin typeface="+mn-lt"/>
              </a:rPr>
              <a:t>CHƯƠNG 3: KẾT QUẢ NGHIÊN CỨU</a:t>
            </a:r>
            <a:endParaRPr lang="en-US" sz="1800" b="1">
              <a:solidFill>
                <a:schemeClr val="bg1"/>
              </a:solidFill>
              <a:latin typeface="+mn-lt"/>
            </a:endParaRPr>
          </a:p>
        </p:txBody>
      </p:sp>
      <p:sp>
        <p:nvSpPr>
          <p:cNvPr id="6" name="TextBox 5"/>
          <p:cNvSpPr txBox="1"/>
          <p:nvPr/>
        </p:nvSpPr>
        <p:spPr>
          <a:xfrm>
            <a:off x="639337" y="520391"/>
            <a:ext cx="3427541" cy="338554"/>
          </a:xfrm>
          <a:prstGeom prst="rect">
            <a:avLst/>
          </a:prstGeom>
          <a:noFill/>
        </p:spPr>
        <p:txBody>
          <a:bodyPr wrap="none" rtlCol="0">
            <a:spAutoFit/>
          </a:bodyPr>
          <a:lstStyle/>
          <a:p>
            <a:r>
              <a:rPr lang="en-US" sz="1600" b="1" smtClean="0">
                <a:solidFill>
                  <a:schemeClr val="accent5">
                    <a:lumMod val="75000"/>
                  </a:schemeClr>
                </a:solidFill>
                <a:latin typeface="+mn-lt"/>
              </a:rPr>
              <a:t>Giao diện trang chi tiết sản phẩm</a:t>
            </a:r>
            <a:endParaRPr lang="en-US" sz="1600" b="1">
              <a:solidFill>
                <a:schemeClr val="accent5">
                  <a:lumMod val="75000"/>
                </a:schemeClr>
              </a:solidFill>
              <a:latin typeface="+mn-lt"/>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23396"/>
          <a:stretch/>
        </p:blipFill>
        <p:spPr>
          <a:xfrm>
            <a:off x="2733377" y="858944"/>
            <a:ext cx="3529398" cy="4196275"/>
          </a:xfrm>
          <a:prstGeom prst="rect">
            <a:avLst/>
          </a:prstGeom>
        </p:spPr>
      </p:pic>
    </p:spTree>
    <p:extLst>
      <p:ext uri="{BB962C8B-B14F-4D97-AF65-F5344CB8AC3E}">
        <p14:creationId xmlns:p14="http://schemas.microsoft.com/office/powerpoint/2010/main" val="36459306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174541" cy="369332"/>
          </a:xfrm>
          <a:prstGeom prst="rect">
            <a:avLst/>
          </a:prstGeom>
          <a:noFill/>
        </p:spPr>
        <p:txBody>
          <a:bodyPr wrap="none" rtlCol="0">
            <a:spAutoFit/>
          </a:bodyPr>
          <a:lstStyle/>
          <a:p>
            <a:r>
              <a:rPr lang="en-US" sz="1800" b="1" smtClean="0">
                <a:solidFill>
                  <a:schemeClr val="bg1"/>
                </a:solidFill>
                <a:latin typeface="+mn-lt"/>
              </a:rPr>
              <a:t>CHƯƠNG 3: KẾT QUẢ NGHIÊN CỨU</a:t>
            </a:r>
            <a:endParaRPr lang="en-US" sz="1800" b="1">
              <a:solidFill>
                <a:schemeClr val="bg1"/>
              </a:solidFill>
              <a:latin typeface="+mn-lt"/>
            </a:endParaRPr>
          </a:p>
        </p:txBody>
      </p:sp>
      <p:sp>
        <p:nvSpPr>
          <p:cNvPr id="6" name="TextBox 5"/>
          <p:cNvSpPr txBox="1"/>
          <p:nvPr/>
        </p:nvSpPr>
        <p:spPr>
          <a:xfrm>
            <a:off x="639337" y="520391"/>
            <a:ext cx="2603598" cy="338554"/>
          </a:xfrm>
          <a:prstGeom prst="rect">
            <a:avLst/>
          </a:prstGeom>
          <a:noFill/>
        </p:spPr>
        <p:txBody>
          <a:bodyPr wrap="none" rtlCol="0">
            <a:spAutoFit/>
          </a:bodyPr>
          <a:lstStyle/>
          <a:p>
            <a:r>
              <a:rPr lang="en-US" sz="1600" b="1" smtClean="0">
                <a:solidFill>
                  <a:schemeClr val="accent5">
                    <a:lumMod val="75000"/>
                  </a:schemeClr>
                </a:solidFill>
                <a:latin typeface="+mn-lt"/>
              </a:rPr>
              <a:t>Giao diện trang giỏ hàng</a:t>
            </a:r>
            <a:endParaRPr lang="en-US" sz="1600" b="1">
              <a:solidFill>
                <a:schemeClr val="accent5">
                  <a:lumMod val="75000"/>
                </a:schemeClr>
              </a:solidFill>
              <a:latin typeface="+mn-lt"/>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37416"/>
          <a:stretch/>
        </p:blipFill>
        <p:spPr>
          <a:xfrm>
            <a:off x="1136611" y="898492"/>
            <a:ext cx="6891779" cy="4171596"/>
          </a:xfrm>
          <a:prstGeom prst="rect">
            <a:avLst/>
          </a:prstGeom>
        </p:spPr>
      </p:pic>
    </p:spTree>
    <p:extLst>
      <p:ext uri="{BB962C8B-B14F-4D97-AF65-F5344CB8AC3E}">
        <p14:creationId xmlns:p14="http://schemas.microsoft.com/office/powerpoint/2010/main" val="22066957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174541" cy="369332"/>
          </a:xfrm>
          <a:prstGeom prst="rect">
            <a:avLst/>
          </a:prstGeom>
          <a:noFill/>
        </p:spPr>
        <p:txBody>
          <a:bodyPr wrap="none" rtlCol="0">
            <a:spAutoFit/>
          </a:bodyPr>
          <a:lstStyle/>
          <a:p>
            <a:r>
              <a:rPr lang="en-US" sz="1800" b="1" smtClean="0">
                <a:solidFill>
                  <a:schemeClr val="bg1"/>
                </a:solidFill>
                <a:latin typeface="+mn-lt"/>
              </a:rPr>
              <a:t>CHƯƠNG 3: KẾT QUẢ NGHIÊN CỨU</a:t>
            </a:r>
            <a:endParaRPr lang="en-US" sz="1800" b="1">
              <a:solidFill>
                <a:schemeClr val="bg1"/>
              </a:solidFill>
              <a:latin typeface="+mn-lt"/>
            </a:endParaRPr>
          </a:p>
        </p:txBody>
      </p:sp>
      <p:sp>
        <p:nvSpPr>
          <p:cNvPr id="6" name="TextBox 5"/>
          <p:cNvSpPr txBox="1"/>
          <p:nvPr/>
        </p:nvSpPr>
        <p:spPr>
          <a:xfrm>
            <a:off x="639337" y="520391"/>
            <a:ext cx="3797835" cy="338554"/>
          </a:xfrm>
          <a:prstGeom prst="rect">
            <a:avLst/>
          </a:prstGeom>
          <a:noFill/>
        </p:spPr>
        <p:txBody>
          <a:bodyPr wrap="none" rtlCol="0">
            <a:spAutoFit/>
          </a:bodyPr>
          <a:lstStyle/>
          <a:p>
            <a:r>
              <a:rPr lang="en-US" sz="1600" b="1" smtClean="0">
                <a:solidFill>
                  <a:schemeClr val="accent5">
                    <a:lumMod val="75000"/>
                  </a:schemeClr>
                </a:solidFill>
                <a:latin typeface="+mn-lt"/>
              </a:rPr>
              <a:t>Giao diện trang thanh toán đơn hàng</a:t>
            </a:r>
            <a:endParaRPr lang="en-US" sz="1600" b="1">
              <a:solidFill>
                <a:schemeClr val="accent5">
                  <a:lumMod val="75000"/>
                </a:schemeClr>
              </a:solidFill>
              <a:latin typeface="+mn-lt"/>
            </a:endParaRPr>
          </a:p>
        </p:txBody>
      </p:sp>
      <p:pic>
        <p:nvPicPr>
          <p:cNvPr id="3" name="Picture 2"/>
          <p:cNvPicPr>
            <a:picLocks noChangeAspect="1"/>
          </p:cNvPicPr>
          <p:nvPr/>
        </p:nvPicPr>
        <p:blipFill rotWithShape="1">
          <a:blip r:embed="rId2"/>
          <a:srcRect b="32485"/>
          <a:stretch/>
        </p:blipFill>
        <p:spPr>
          <a:xfrm>
            <a:off x="1976882" y="858945"/>
            <a:ext cx="5192684" cy="4157663"/>
          </a:xfrm>
          <a:prstGeom prst="rect">
            <a:avLst/>
          </a:prstGeom>
        </p:spPr>
      </p:pic>
    </p:spTree>
    <p:extLst>
      <p:ext uri="{BB962C8B-B14F-4D97-AF65-F5344CB8AC3E}">
        <p14:creationId xmlns:p14="http://schemas.microsoft.com/office/powerpoint/2010/main" val="30839236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9"/>
        <p:cNvGrpSpPr/>
        <p:nvPr/>
      </p:nvGrpSpPr>
      <p:grpSpPr>
        <a:xfrm>
          <a:off x="0" y="0"/>
          <a:ext cx="0" cy="0"/>
          <a:chOff x="0" y="0"/>
          <a:chExt cx="0" cy="0"/>
        </a:xfrm>
      </p:grpSpPr>
      <p:sp>
        <p:nvSpPr>
          <p:cNvPr id="400" name="Google Shape;400;p28"/>
          <p:cNvSpPr/>
          <p:nvPr/>
        </p:nvSpPr>
        <p:spPr>
          <a:xfrm>
            <a:off x="1118987" y="2750361"/>
            <a:ext cx="4352261"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latin typeface="+mn-lt"/>
            </a:endParaRPr>
          </a:p>
        </p:txBody>
      </p:sp>
      <p:sp>
        <p:nvSpPr>
          <p:cNvPr id="401" name="Google Shape;401;p28"/>
          <p:cNvSpPr/>
          <p:nvPr/>
        </p:nvSpPr>
        <p:spPr>
          <a:xfrm>
            <a:off x="1123161" y="2026378"/>
            <a:ext cx="5255616"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latin typeface="+mn-lt"/>
            </a:endParaRPr>
          </a:p>
        </p:txBody>
      </p:sp>
      <p:sp>
        <p:nvSpPr>
          <p:cNvPr id="402" name="Google Shape;402;p28"/>
          <p:cNvSpPr/>
          <p:nvPr/>
        </p:nvSpPr>
        <p:spPr>
          <a:xfrm>
            <a:off x="1124859" y="1310993"/>
            <a:ext cx="3253921"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latin typeface="+mn-lt"/>
            </a:endParaRPr>
          </a:p>
        </p:txBody>
      </p:sp>
      <p:sp>
        <p:nvSpPr>
          <p:cNvPr id="403" name="Google Shape;403;p28"/>
          <p:cNvSpPr txBox="1">
            <a:spLocks noGrp="1"/>
          </p:cNvSpPr>
          <p:nvPr>
            <p:ph type="ctrTitle" idx="4"/>
          </p:nvPr>
        </p:nvSpPr>
        <p:spPr>
          <a:xfrm>
            <a:off x="0" y="303754"/>
            <a:ext cx="9108175" cy="606600"/>
          </a:xfrm>
          <a:prstGeom prst="rect">
            <a:avLst/>
          </a:prstGeom>
        </p:spPr>
        <p:txBody>
          <a:bodyPr spcFirstLastPara="1" wrap="square" lIns="91425" tIns="91425" rIns="91425" bIns="91425" anchor="b" anchorCtr="0">
            <a:noAutofit/>
          </a:bodyPr>
          <a:lstStyle/>
          <a:p>
            <a:pPr lvl="0" algn="ctr"/>
            <a:r>
              <a:rPr lang="en-US" sz="3200" b="1" smtClean="0">
                <a:solidFill>
                  <a:schemeClr val="bg1"/>
                </a:solidFill>
                <a:latin typeface="+mn-lt"/>
                <a:cs typeface="Times New Roman" panose="02020603050405020304" pitchFamily="18" charset="0"/>
              </a:rPr>
              <a:t>WEBSITE BÁN THIẾT BỊ TIN HỌC</a:t>
            </a:r>
            <a:endParaRPr>
              <a:solidFill>
                <a:srgbClr val="FFFFFF"/>
              </a:solidFill>
              <a:latin typeface="+mn-lt"/>
              <a:cs typeface="Times New Roman" panose="02020603050405020304" pitchFamily="18" charset="0"/>
            </a:endParaRPr>
          </a:p>
        </p:txBody>
      </p:sp>
      <p:cxnSp>
        <p:nvCxnSpPr>
          <p:cNvPr id="407" name="Google Shape;407;p28"/>
          <p:cNvCxnSpPr>
            <a:endCxn id="403" idx="2"/>
          </p:cNvCxnSpPr>
          <p:nvPr/>
        </p:nvCxnSpPr>
        <p:spPr>
          <a:xfrm>
            <a:off x="-74341" y="910354"/>
            <a:ext cx="4628429" cy="0"/>
          </a:xfrm>
          <a:prstGeom prst="straightConnector1">
            <a:avLst/>
          </a:prstGeom>
          <a:noFill/>
          <a:ln w="9525" cap="flat" cmpd="sng">
            <a:solidFill>
              <a:schemeClr val="accent1"/>
            </a:solidFill>
            <a:prstDash val="solid"/>
            <a:round/>
            <a:headEnd type="none" w="med" len="med"/>
            <a:tailEnd type="none" w="med" len="med"/>
          </a:ln>
        </p:spPr>
      </p:cxnSp>
      <p:sp>
        <p:nvSpPr>
          <p:cNvPr id="408" name="Google Shape;408;p28"/>
          <p:cNvSpPr/>
          <p:nvPr/>
        </p:nvSpPr>
        <p:spPr>
          <a:xfrm>
            <a:off x="385793" y="1286456"/>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latin typeface="+mn-lt"/>
            </a:endParaRPr>
          </a:p>
        </p:txBody>
      </p:sp>
      <p:sp>
        <p:nvSpPr>
          <p:cNvPr id="409" name="Google Shape;409;p28"/>
          <p:cNvSpPr/>
          <p:nvPr/>
        </p:nvSpPr>
        <p:spPr>
          <a:xfrm>
            <a:off x="384096" y="1997577"/>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latin typeface="+mn-lt"/>
            </a:endParaRPr>
          </a:p>
        </p:txBody>
      </p:sp>
      <p:sp>
        <p:nvSpPr>
          <p:cNvPr id="410" name="Google Shape;410;p28"/>
          <p:cNvSpPr/>
          <p:nvPr/>
        </p:nvSpPr>
        <p:spPr>
          <a:xfrm>
            <a:off x="495538" y="1394808"/>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mn-lt"/>
            </a:endParaRPr>
          </a:p>
        </p:txBody>
      </p:sp>
      <p:sp>
        <p:nvSpPr>
          <p:cNvPr id="411" name="Google Shape;411;p28"/>
          <p:cNvSpPr/>
          <p:nvPr/>
        </p:nvSpPr>
        <p:spPr>
          <a:xfrm>
            <a:off x="382253" y="2719613"/>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latin typeface="+mn-lt"/>
            </a:endParaRPr>
          </a:p>
        </p:txBody>
      </p:sp>
      <p:grpSp>
        <p:nvGrpSpPr>
          <p:cNvPr id="412" name="Google Shape;412;p28"/>
          <p:cNvGrpSpPr/>
          <p:nvPr/>
        </p:nvGrpSpPr>
        <p:grpSpPr>
          <a:xfrm rot="10800000" flipH="1">
            <a:off x="439280" y="2140873"/>
            <a:ext cx="302125" cy="163726"/>
            <a:chOff x="1319675" y="779200"/>
            <a:chExt cx="2343875" cy="1270175"/>
          </a:xfrm>
        </p:grpSpPr>
        <p:sp>
          <p:nvSpPr>
            <p:cNvPr id="413" name="Google Shape;413;p28"/>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mn-lt"/>
              </a:endParaRPr>
            </a:p>
          </p:txBody>
        </p:sp>
        <p:sp>
          <p:nvSpPr>
            <p:cNvPr id="414" name="Google Shape;414;p28"/>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mn-lt"/>
              </a:endParaRPr>
            </a:p>
          </p:txBody>
        </p:sp>
        <p:sp>
          <p:nvSpPr>
            <p:cNvPr id="415" name="Google Shape;415;p28"/>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mn-lt"/>
              </a:endParaRPr>
            </a:p>
          </p:txBody>
        </p:sp>
      </p:grpSp>
      <p:grpSp>
        <p:nvGrpSpPr>
          <p:cNvPr id="416" name="Google Shape;416;p28"/>
          <p:cNvGrpSpPr/>
          <p:nvPr/>
        </p:nvGrpSpPr>
        <p:grpSpPr>
          <a:xfrm>
            <a:off x="461318" y="2855019"/>
            <a:ext cx="265768" cy="163730"/>
            <a:chOff x="1319675" y="2389025"/>
            <a:chExt cx="2224000" cy="1370125"/>
          </a:xfrm>
        </p:grpSpPr>
        <p:sp>
          <p:nvSpPr>
            <p:cNvPr id="417" name="Google Shape;417;p28"/>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mn-lt"/>
              </a:endParaRPr>
            </a:p>
          </p:txBody>
        </p:sp>
        <p:sp>
          <p:nvSpPr>
            <p:cNvPr id="418" name="Google Shape;418;p28"/>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mn-lt"/>
              </a:endParaRPr>
            </a:p>
          </p:txBody>
        </p:sp>
      </p:grpSp>
      <p:sp>
        <p:nvSpPr>
          <p:cNvPr id="419" name="Google Shape;419;p28"/>
          <p:cNvSpPr/>
          <p:nvPr/>
        </p:nvSpPr>
        <p:spPr>
          <a:xfrm>
            <a:off x="6258989" y="2407378"/>
            <a:ext cx="2578773" cy="1656038"/>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20" name="Google Shape;420;p28"/>
          <p:cNvSpPr/>
          <p:nvPr/>
        </p:nvSpPr>
        <p:spPr>
          <a:xfrm>
            <a:off x="6294689" y="2470374"/>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latin typeface="+mn-lt"/>
            </a:endParaRPr>
          </a:p>
        </p:txBody>
      </p:sp>
      <p:sp>
        <p:nvSpPr>
          <p:cNvPr id="421" name="Google Shape;421;p28"/>
          <p:cNvSpPr/>
          <p:nvPr/>
        </p:nvSpPr>
        <p:spPr>
          <a:xfrm>
            <a:off x="5938291" y="402924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latin typeface="+mn-lt"/>
            </a:endParaRPr>
          </a:p>
        </p:txBody>
      </p:sp>
      <p:sp>
        <p:nvSpPr>
          <p:cNvPr id="423" name="Google Shape;423;p28"/>
          <p:cNvSpPr/>
          <p:nvPr/>
        </p:nvSpPr>
        <p:spPr>
          <a:xfrm>
            <a:off x="6423110" y="2664184"/>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24" name="Google Shape;424;p28"/>
          <p:cNvSpPr/>
          <p:nvPr/>
        </p:nvSpPr>
        <p:spPr>
          <a:xfrm>
            <a:off x="6500634" y="2755689"/>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25" name="Google Shape;425;p28"/>
          <p:cNvSpPr/>
          <p:nvPr/>
        </p:nvSpPr>
        <p:spPr>
          <a:xfrm>
            <a:off x="6780220" y="3457203"/>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26" name="Google Shape;426;p28"/>
          <p:cNvSpPr/>
          <p:nvPr/>
        </p:nvSpPr>
        <p:spPr>
          <a:xfrm>
            <a:off x="6839953" y="3532177"/>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latin typeface="+mn-lt"/>
            </a:endParaRPr>
          </a:p>
        </p:txBody>
      </p:sp>
      <p:sp>
        <p:nvSpPr>
          <p:cNvPr id="427" name="Google Shape;427;p28"/>
          <p:cNvSpPr/>
          <p:nvPr/>
        </p:nvSpPr>
        <p:spPr>
          <a:xfrm>
            <a:off x="6839953" y="3632577"/>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latin typeface="+mn-lt"/>
            </a:endParaRPr>
          </a:p>
        </p:txBody>
      </p:sp>
      <p:sp>
        <p:nvSpPr>
          <p:cNvPr id="428" name="Google Shape;428;p28"/>
          <p:cNvSpPr/>
          <p:nvPr/>
        </p:nvSpPr>
        <p:spPr>
          <a:xfrm>
            <a:off x="6459967" y="3457203"/>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29" name="Google Shape;429;p28"/>
          <p:cNvSpPr/>
          <p:nvPr/>
        </p:nvSpPr>
        <p:spPr>
          <a:xfrm>
            <a:off x="6522236" y="3566347"/>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30" name="Google Shape;430;p28"/>
          <p:cNvSpPr/>
          <p:nvPr/>
        </p:nvSpPr>
        <p:spPr>
          <a:xfrm>
            <a:off x="6963230" y="3214475"/>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31" name="Google Shape;431;p28"/>
          <p:cNvSpPr/>
          <p:nvPr/>
        </p:nvSpPr>
        <p:spPr>
          <a:xfrm>
            <a:off x="6963230" y="3022569"/>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32" name="Google Shape;432;p28"/>
          <p:cNvSpPr/>
          <p:nvPr/>
        </p:nvSpPr>
        <p:spPr>
          <a:xfrm>
            <a:off x="7667293" y="3023844"/>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33" name="Google Shape;433;p28"/>
          <p:cNvSpPr/>
          <p:nvPr/>
        </p:nvSpPr>
        <p:spPr>
          <a:xfrm>
            <a:off x="7859184" y="3103903"/>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34" name="Google Shape;434;p28"/>
          <p:cNvSpPr/>
          <p:nvPr/>
        </p:nvSpPr>
        <p:spPr>
          <a:xfrm>
            <a:off x="7948139" y="3136950"/>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latin typeface="+mn-lt"/>
            </a:endParaRPr>
          </a:p>
        </p:txBody>
      </p:sp>
      <p:sp>
        <p:nvSpPr>
          <p:cNvPr id="435" name="Google Shape;435;p28"/>
          <p:cNvSpPr/>
          <p:nvPr/>
        </p:nvSpPr>
        <p:spPr>
          <a:xfrm>
            <a:off x="8184522" y="3285638"/>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latin typeface="+mn-lt"/>
            </a:endParaRPr>
          </a:p>
        </p:txBody>
      </p:sp>
      <p:sp>
        <p:nvSpPr>
          <p:cNvPr id="436" name="Google Shape;436;p28"/>
          <p:cNvSpPr/>
          <p:nvPr/>
        </p:nvSpPr>
        <p:spPr>
          <a:xfrm>
            <a:off x="8137509" y="1289119"/>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37" name="Google Shape;437;p28"/>
          <p:cNvSpPr/>
          <p:nvPr/>
        </p:nvSpPr>
        <p:spPr>
          <a:xfrm>
            <a:off x="8231557" y="1496258"/>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38" name="Google Shape;438;p28"/>
          <p:cNvSpPr/>
          <p:nvPr/>
        </p:nvSpPr>
        <p:spPr>
          <a:xfrm>
            <a:off x="8793270" y="3008588"/>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39" name="Google Shape;439;p28"/>
          <p:cNvSpPr/>
          <p:nvPr/>
        </p:nvSpPr>
        <p:spPr>
          <a:xfrm>
            <a:off x="8856813" y="1652574"/>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40" name="Google Shape;440;p28"/>
          <p:cNvSpPr/>
          <p:nvPr/>
        </p:nvSpPr>
        <p:spPr>
          <a:xfrm>
            <a:off x="8386598" y="1754250"/>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41" name="Google Shape;441;p28"/>
          <p:cNvSpPr/>
          <p:nvPr/>
        </p:nvSpPr>
        <p:spPr>
          <a:xfrm>
            <a:off x="8504789" y="2162197"/>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4" name="Google Shape;451;p29"/>
          <p:cNvSpPr/>
          <p:nvPr/>
        </p:nvSpPr>
        <p:spPr>
          <a:xfrm>
            <a:off x="369786" y="3424626"/>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pic>
        <p:nvPicPr>
          <p:cNvPr id="2" name="Picture 1"/>
          <p:cNvPicPr>
            <a:picLocks noChangeAspect="1"/>
          </p:cNvPicPr>
          <p:nvPr/>
        </p:nvPicPr>
        <p:blipFill>
          <a:blip r:embed="rId3"/>
          <a:stretch>
            <a:fillRect/>
          </a:stretch>
        </p:blipFill>
        <p:spPr>
          <a:xfrm>
            <a:off x="495538" y="3549739"/>
            <a:ext cx="190500" cy="190500"/>
          </a:xfrm>
          <a:prstGeom prst="rect">
            <a:avLst/>
          </a:prstGeom>
        </p:spPr>
      </p:pic>
      <p:sp>
        <p:nvSpPr>
          <p:cNvPr id="62" name="Google Shape;400;p28"/>
          <p:cNvSpPr/>
          <p:nvPr/>
        </p:nvSpPr>
        <p:spPr>
          <a:xfrm>
            <a:off x="1121320" y="3427859"/>
            <a:ext cx="3264841"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latin typeface="+mn-lt"/>
            </a:endParaRPr>
          </a:p>
        </p:txBody>
      </p:sp>
      <p:sp>
        <p:nvSpPr>
          <p:cNvPr id="6" name="Rectangle 5"/>
          <p:cNvSpPr/>
          <p:nvPr/>
        </p:nvSpPr>
        <p:spPr>
          <a:xfrm>
            <a:off x="1080914" y="1324321"/>
            <a:ext cx="3157355" cy="369332"/>
          </a:xfrm>
          <a:prstGeom prst="rect">
            <a:avLst/>
          </a:prstGeom>
        </p:spPr>
        <p:txBody>
          <a:bodyPr wrap="square">
            <a:spAutoFit/>
          </a:bodyPr>
          <a:lstStyle/>
          <a:p>
            <a:pPr lvl="0"/>
            <a:r>
              <a:rPr lang="vi-VN" sz="1800" b="1" smtClean="0">
                <a:latin typeface="+mn-lt"/>
                <a:cs typeface="Times New Roman" panose="02020603050405020304" pitchFamily="18" charset="0"/>
              </a:rPr>
              <a:t>CHƯƠNG </a:t>
            </a:r>
            <a:r>
              <a:rPr lang="en-US" sz="1800" b="1" smtClean="0">
                <a:latin typeface="+mn-lt"/>
                <a:cs typeface="Times New Roman" panose="02020603050405020304" pitchFamily="18" charset="0"/>
              </a:rPr>
              <a:t>01</a:t>
            </a:r>
            <a:r>
              <a:rPr lang="vi-VN" sz="1800" b="1" smtClean="0">
                <a:latin typeface="+mn-lt"/>
                <a:cs typeface="Times New Roman" panose="02020603050405020304" pitchFamily="18" charset="0"/>
              </a:rPr>
              <a:t>: TỔNG QUAN</a:t>
            </a:r>
            <a:endParaRPr lang="vi-VN" sz="1800" b="1" dirty="0">
              <a:latin typeface="+mn-lt"/>
              <a:cs typeface="Times New Roman" panose="02020603050405020304" pitchFamily="18" charset="0"/>
            </a:endParaRPr>
          </a:p>
        </p:txBody>
      </p:sp>
      <p:sp>
        <p:nvSpPr>
          <p:cNvPr id="7" name="Rectangle 6"/>
          <p:cNvSpPr/>
          <p:nvPr/>
        </p:nvSpPr>
        <p:spPr>
          <a:xfrm>
            <a:off x="1080914" y="2041366"/>
            <a:ext cx="5140002" cy="369332"/>
          </a:xfrm>
          <a:prstGeom prst="rect">
            <a:avLst/>
          </a:prstGeom>
        </p:spPr>
        <p:txBody>
          <a:bodyPr wrap="square">
            <a:spAutoFit/>
          </a:bodyPr>
          <a:lstStyle/>
          <a:p>
            <a:pPr lvl="0"/>
            <a:r>
              <a:rPr lang="vi-VN" sz="1800" b="1" smtClean="0">
                <a:latin typeface="+mn-lt"/>
                <a:cs typeface="Times New Roman" panose="02020603050405020304" pitchFamily="18" charset="0"/>
              </a:rPr>
              <a:t>CHƯƠNG </a:t>
            </a:r>
            <a:r>
              <a:rPr lang="en-US" sz="1800" b="1" smtClean="0">
                <a:latin typeface="+mn-lt"/>
                <a:cs typeface="Times New Roman" panose="02020603050405020304" pitchFamily="18" charset="0"/>
              </a:rPr>
              <a:t>02</a:t>
            </a:r>
            <a:r>
              <a:rPr lang="vi-VN" sz="1800" b="1" smtClean="0">
                <a:latin typeface="+mn-lt"/>
                <a:cs typeface="Times New Roman" panose="02020603050405020304" pitchFamily="18" charset="0"/>
              </a:rPr>
              <a:t>: </a:t>
            </a:r>
            <a:r>
              <a:rPr lang="en-US" sz="1800" b="1" smtClean="0">
                <a:latin typeface="+mn-lt"/>
                <a:cs typeface="Times New Roman" panose="02020603050405020304" pitchFamily="18" charset="0"/>
              </a:rPr>
              <a:t>THỰC HIỆN HÓA NGHIÊN CỨU</a:t>
            </a:r>
            <a:endParaRPr lang="vi-VN" sz="1800" b="1" dirty="0">
              <a:latin typeface="+mn-lt"/>
              <a:cs typeface="Times New Roman" panose="02020603050405020304" pitchFamily="18" charset="0"/>
            </a:endParaRPr>
          </a:p>
        </p:txBody>
      </p:sp>
      <p:sp>
        <p:nvSpPr>
          <p:cNvPr id="8" name="Rectangle 7"/>
          <p:cNvSpPr/>
          <p:nvPr/>
        </p:nvSpPr>
        <p:spPr>
          <a:xfrm>
            <a:off x="1080913" y="2738336"/>
            <a:ext cx="4390336" cy="369332"/>
          </a:xfrm>
          <a:prstGeom prst="rect">
            <a:avLst/>
          </a:prstGeom>
        </p:spPr>
        <p:txBody>
          <a:bodyPr wrap="square">
            <a:spAutoFit/>
          </a:bodyPr>
          <a:lstStyle/>
          <a:p>
            <a:pPr lvl="0"/>
            <a:r>
              <a:rPr lang="vi-VN" sz="1800" b="1" smtClean="0">
                <a:latin typeface="+mn-lt"/>
                <a:cs typeface="Times New Roman" panose="02020603050405020304" pitchFamily="18" charset="0"/>
              </a:rPr>
              <a:t>CHƯƠNG </a:t>
            </a:r>
            <a:r>
              <a:rPr lang="en-US" sz="1800" b="1" smtClean="0">
                <a:latin typeface="+mn-lt"/>
                <a:cs typeface="Times New Roman" panose="02020603050405020304" pitchFamily="18" charset="0"/>
              </a:rPr>
              <a:t>03</a:t>
            </a:r>
            <a:r>
              <a:rPr lang="vi-VN" sz="1800" b="1" smtClean="0">
                <a:latin typeface="+mn-lt"/>
                <a:cs typeface="Times New Roman" panose="02020603050405020304" pitchFamily="18" charset="0"/>
              </a:rPr>
              <a:t>: </a:t>
            </a:r>
            <a:r>
              <a:rPr lang="en-US" sz="1800" b="1" smtClean="0">
                <a:latin typeface="+mn-lt"/>
                <a:cs typeface="Times New Roman" panose="02020603050405020304" pitchFamily="18" charset="0"/>
              </a:rPr>
              <a:t>KẾT QUẢ NGHIÊN CỨU</a:t>
            </a:r>
            <a:endParaRPr lang="vi-VN" sz="1800" b="1" dirty="0">
              <a:latin typeface="+mn-lt"/>
              <a:cs typeface="Times New Roman" panose="02020603050405020304" pitchFamily="18" charset="0"/>
            </a:endParaRPr>
          </a:p>
        </p:txBody>
      </p:sp>
      <p:sp>
        <p:nvSpPr>
          <p:cNvPr id="9" name="Rectangle 8"/>
          <p:cNvSpPr/>
          <p:nvPr/>
        </p:nvSpPr>
        <p:spPr>
          <a:xfrm>
            <a:off x="1078192" y="3439527"/>
            <a:ext cx="2877787" cy="369332"/>
          </a:xfrm>
          <a:prstGeom prst="rect">
            <a:avLst/>
          </a:prstGeom>
        </p:spPr>
        <p:txBody>
          <a:bodyPr wrap="square">
            <a:spAutoFit/>
          </a:bodyPr>
          <a:lstStyle/>
          <a:p>
            <a:pPr lvl="0"/>
            <a:r>
              <a:rPr lang="vi-VN" sz="1800" b="1" smtClean="0">
                <a:latin typeface="+mn-lt"/>
                <a:cs typeface="Times New Roman" panose="02020603050405020304" pitchFamily="18" charset="0"/>
              </a:rPr>
              <a:t>CHƯƠNG </a:t>
            </a:r>
            <a:r>
              <a:rPr lang="en-US" sz="1800" b="1" smtClean="0">
                <a:latin typeface="+mn-lt"/>
                <a:cs typeface="Times New Roman" panose="02020603050405020304" pitchFamily="18" charset="0"/>
              </a:rPr>
              <a:t>04</a:t>
            </a:r>
            <a:r>
              <a:rPr lang="vi-VN" sz="1800" b="1" smtClean="0">
                <a:latin typeface="+mn-lt"/>
                <a:cs typeface="Times New Roman" panose="02020603050405020304" pitchFamily="18" charset="0"/>
              </a:rPr>
              <a:t>:</a:t>
            </a:r>
            <a:r>
              <a:rPr lang="en-US" sz="1800" b="1" smtClean="0">
                <a:latin typeface="+mn-lt"/>
                <a:cs typeface="Times New Roman" panose="02020603050405020304" pitchFamily="18" charset="0"/>
              </a:rPr>
              <a:t> KẾT LUẬN</a:t>
            </a:r>
            <a:endParaRPr lang="vi-VN" sz="1800" b="1" dirty="0">
              <a:latin typeface="+mn-lt"/>
              <a:cs typeface="Times New Roman" panose="02020603050405020304" pitchFamily="18" charset="0"/>
            </a:endParaRPr>
          </a:p>
        </p:txBody>
      </p:sp>
      <p:sp>
        <p:nvSpPr>
          <p:cNvPr id="56" name="Google Shape;451;p29"/>
          <p:cNvSpPr/>
          <p:nvPr/>
        </p:nvSpPr>
        <p:spPr>
          <a:xfrm>
            <a:off x="385793" y="4157747"/>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pic>
        <p:nvPicPr>
          <p:cNvPr id="1026" name="Picture 2" descr="Tuyển Dụng - Việc Làm Digital Marketing tại VietNet Grou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579" y="4243943"/>
            <a:ext cx="251507" cy="251507"/>
          </a:xfrm>
          <a:prstGeom prst="rect">
            <a:avLst/>
          </a:prstGeom>
          <a:noFill/>
          <a:extLst>
            <a:ext uri="{909E8E84-426E-40DD-AFC4-6F175D3DCCD1}">
              <a14:hiddenFill xmlns:a14="http://schemas.microsoft.com/office/drawing/2010/main">
                <a:solidFill>
                  <a:srgbClr val="FFFFFF"/>
                </a:solidFill>
              </a14:hiddenFill>
            </a:ext>
          </a:extLst>
        </p:spPr>
      </p:pic>
      <p:sp>
        <p:nvSpPr>
          <p:cNvPr id="59" name="Google Shape;400;p28"/>
          <p:cNvSpPr/>
          <p:nvPr/>
        </p:nvSpPr>
        <p:spPr>
          <a:xfrm>
            <a:off x="1118988" y="4172215"/>
            <a:ext cx="4272041"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latin typeface="+mn-lt"/>
            </a:endParaRPr>
          </a:p>
        </p:txBody>
      </p:sp>
      <p:sp>
        <p:nvSpPr>
          <p:cNvPr id="60" name="Rectangle 59"/>
          <p:cNvSpPr/>
          <p:nvPr/>
        </p:nvSpPr>
        <p:spPr>
          <a:xfrm>
            <a:off x="1080914" y="4160190"/>
            <a:ext cx="4200059" cy="369332"/>
          </a:xfrm>
          <a:prstGeom prst="rect">
            <a:avLst/>
          </a:prstGeom>
        </p:spPr>
        <p:txBody>
          <a:bodyPr wrap="square">
            <a:spAutoFit/>
          </a:bodyPr>
          <a:lstStyle/>
          <a:p>
            <a:pPr lvl="0"/>
            <a:r>
              <a:rPr lang="vi-VN" sz="1800" b="1" smtClean="0">
                <a:latin typeface="+mn-lt"/>
                <a:cs typeface="Times New Roman" panose="02020603050405020304" pitchFamily="18" charset="0"/>
              </a:rPr>
              <a:t>CHƯƠNG </a:t>
            </a:r>
            <a:r>
              <a:rPr lang="en-US" sz="1800" b="1" smtClean="0">
                <a:latin typeface="+mn-lt"/>
                <a:cs typeface="Times New Roman" panose="02020603050405020304" pitchFamily="18" charset="0"/>
              </a:rPr>
              <a:t>0</a:t>
            </a:r>
            <a:r>
              <a:rPr lang="vi-VN" sz="1800" b="1" smtClean="0">
                <a:latin typeface="+mn-lt"/>
                <a:cs typeface="Times New Roman" panose="02020603050405020304" pitchFamily="18" charset="0"/>
              </a:rPr>
              <a:t>5: HƯỚNG PHÁT TRIỂN</a:t>
            </a:r>
            <a:endParaRPr lang="vi-VN" sz="1800" b="1" dirty="0">
              <a:latin typeface="+mn-lt"/>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14" name="Google Shape;296;p26"/>
          <p:cNvSpPr txBox="1">
            <a:spLocks/>
          </p:cNvSpPr>
          <p:nvPr/>
        </p:nvSpPr>
        <p:spPr>
          <a:xfrm>
            <a:off x="4695600" y="748386"/>
            <a:ext cx="5605187" cy="13627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vi-VN" sz="4400" smtClean="0"/>
              <a:t>KẾT LUẬN</a:t>
            </a:r>
            <a:endParaRPr lang="en-US" sz="4400"/>
          </a:p>
        </p:txBody>
      </p:sp>
      <p:sp>
        <p:nvSpPr>
          <p:cNvPr id="15" name="Google Shape;297;p26"/>
          <p:cNvSpPr txBox="1">
            <a:spLocks noGrp="1"/>
          </p:cNvSpPr>
          <p:nvPr>
            <p:ph type="subTitle" idx="1"/>
          </p:nvPr>
        </p:nvSpPr>
        <p:spPr>
          <a:xfrm>
            <a:off x="4606181" y="2456198"/>
            <a:ext cx="3457500" cy="1420500"/>
          </a:xfrm>
          <a:prstGeom prst="rect">
            <a:avLst/>
          </a:prstGeom>
        </p:spPr>
        <p:txBody>
          <a:bodyPr spcFirstLastPara="1" wrap="square" lIns="91425" tIns="91425" rIns="91425" bIns="91425" anchor="t" anchorCtr="0">
            <a:noAutofit/>
          </a:bodyPr>
          <a:lstStyle/>
          <a:p>
            <a:pPr marL="0" lvl="0" indent="0" algn="ctr"/>
            <a:r>
              <a:rPr lang="en" sz="10000" b="1" smtClean="0">
                <a:latin typeface="Arial"/>
                <a:ea typeface="Arial"/>
                <a:cs typeface="Arial"/>
                <a:sym typeface="Arial"/>
              </a:rPr>
              <a:t>0</a:t>
            </a:r>
            <a:r>
              <a:rPr lang="vi-VN" sz="10000" b="1" smtClean="0">
                <a:latin typeface="Arial"/>
                <a:ea typeface="Arial"/>
                <a:cs typeface="Arial"/>
                <a:sym typeface="Arial"/>
              </a:rPr>
              <a:t>4</a:t>
            </a:r>
            <a:endParaRPr lang="en" sz="10000" b="1">
              <a:latin typeface="Arial"/>
              <a:ea typeface="Arial"/>
              <a:cs typeface="Arial"/>
              <a:sym typeface="Arial"/>
            </a:endParaRPr>
          </a:p>
        </p:txBody>
      </p:sp>
      <p:cxnSp>
        <p:nvCxnSpPr>
          <p:cNvPr id="16" name="Google Shape;298;p26"/>
          <p:cNvCxnSpPr/>
          <p:nvPr/>
        </p:nvCxnSpPr>
        <p:spPr>
          <a:xfrm>
            <a:off x="4695600" y="2283688"/>
            <a:ext cx="4448400" cy="0"/>
          </a:xfrm>
          <a:prstGeom prst="straightConnector1">
            <a:avLst/>
          </a:prstGeom>
          <a:noFill/>
          <a:ln w="9525" cap="flat" cmpd="sng">
            <a:solidFill>
              <a:schemeClr val="accent1"/>
            </a:solidFill>
            <a:prstDash val="solid"/>
            <a:round/>
            <a:headEnd type="none" w="med" len="med"/>
            <a:tailEnd type="none" w="med" len="med"/>
          </a:ln>
        </p:spPr>
      </p:cxnSp>
      <p:sp>
        <p:nvSpPr>
          <p:cNvPr id="12" name="Google Shape;237;p23"/>
          <p:cNvSpPr/>
          <p:nvPr/>
        </p:nvSpPr>
        <p:spPr>
          <a:xfrm>
            <a:off x="468351" y="1422852"/>
            <a:ext cx="2713463" cy="2628758"/>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6554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grpSp>
        <p:nvGrpSpPr>
          <p:cNvPr id="24" name="Google Shape;283;p25"/>
          <p:cNvGrpSpPr/>
          <p:nvPr/>
        </p:nvGrpSpPr>
        <p:grpSpPr>
          <a:xfrm>
            <a:off x="170985" y="89212"/>
            <a:ext cx="822753" cy="589254"/>
            <a:chOff x="6666900" y="628300"/>
            <a:chExt cx="5236725" cy="4370775"/>
          </a:xfrm>
        </p:grpSpPr>
        <p:sp>
          <p:nvSpPr>
            <p:cNvPr id="25"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5;p25"/>
            <p:cNvSpPr/>
            <p:nvPr/>
          </p:nvSpPr>
          <p:spPr>
            <a:xfrm>
              <a:off x="8826614" y="2063843"/>
              <a:ext cx="917298"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p25"/>
            <p:cNvSpPr/>
            <p:nvPr/>
          </p:nvSpPr>
          <p:spPr>
            <a:xfrm>
              <a:off x="8249550" y="1319411"/>
              <a:ext cx="2071424" cy="2406174"/>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Rectangle 31"/>
          <p:cNvSpPr/>
          <p:nvPr/>
        </p:nvSpPr>
        <p:spPr>
          <a:xfrm>
            <a:off x="974108" y="118948"/>
            <a:ext cx="2359941" cy="415498"/>
          </a:xfrm>
          <a:prstGeom prst="rect">
            <a:avLst/>
          </a:prstGeom>
        </p:spPr>
        <p:txBody>
          <a:bodyPr wrap="none">
            <a:spAutoFit/>
          </a:bodyPr>
          <a:lstStyle/>
          <a:p>
            <a:pPr algn="ctr">
              <a:lnSpc>
                <a:spcPct val="150000"/>
              </a:lnSpc>
            </a:pPr>
            <a:r>
              <a:rPr lang="en-US" b="1" smtClean="0">
                <a:solidFill>
                  <a:schemeClr val="bg1"/>
                </a:solidFill>
                <a:ea typeface="SimSun" panose="02010600030101010101" pitchFamily="2" charset="-122"/>
                <a:cs typeface="Times New Roman" panose="02020603050405020304" pitchFamily="18" charset="0"/>
              </a:rPr>
              <a:t>KIẾN THỨC VÀ KỸ NĂNG</a:t>
            </a:r>
            <a:endParaRPr lang="vi-VN">
              <a:solidFill>
                <a:schemeClr val="bg1"/>
              </a:solidFill>
              <a:ea typeface="SimSun" panose="02010600030101010101" pitchFamily="2" charset="-122"/>
              <a:cs typeface="Times New Roman" panose="02020603050405020304" pitchFamily="18" charset="0"/>
            </a:endParaRPr>
          </a:p>
        </p:txBody>
      </p:sp>
      <p:sp>
        <p:nvSpPr>
          <p:cNvPr id="33" name="Google Shape;282;p25"/>
          <p:cNvSpPr/>
          <p:nvPr/>
        </p:nvSpPr>
        <p:spPr>
          <a:xfrm>
            <a:off x="171888" y="2262039"/>
            <a:ext cx="821850" cy="592686"/>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p25"/>
          <p:cNvSpPr/>
          <p:nvPr/>
        </p:nvSpPr>
        <p:spPr>
          <a:xfrm>
            <a:off x="483612" y="2340809"/>
            <a:ext cx="197498" cy="276023"/>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Rectangle 34"/>
          <p:cNvSpPr/>
          <p:nvPr/>
        </p:nvSpPr>
        <p:spPr>
          <a:xfrm>
            <a:off x="1006055" y="2271071"/>
            <a:ext cx="1162499" cy="375552"/>
          </a:xfrm>
          <a:prstGeom prst="rect">
            <a:avLst/>
          </a:prstGeom>
        </p:spPr>
        <p:txBody>
          <a:bodyPr wrap="none">
            <a:spAutoFit/>
          </a:bodyPr>
          <a:lstStyle/>
          <a:p>
            <a:pPr algn="ctr">
              <a:lnSpc>
                <a:spcPct val="150000"/>
              </a:lnSpc>
            </a:pPr>
            <a:r>
              <a:rPr lang="en-US" b="1" smtClean="0">
                <a:solidFill>
                  <a:schemeClr val="bg1"/>
                </a:solidFill>
                <a:ea typeface="SimSun" panose="02010600030101010101" pitchFamily="2" charset="-122"/>
                <a:cs typeface="Times New Roman" panose="02020603050405020304" pitchFamily="18" charset="0"/>
              </a:rPr>
              <a:t>PHẦN MỀM</a:t>
            </a:r>
            <a:endParaRPr lang="vi-VN">
              <a:solidFill>
                <a:schemeClr val="bg1"/>
              </a:solidFill>
              <a:ea typeface="SimSun" panose="02010600030101010101" pitchFamily="2" charset="-122"/>
              <a:cs typeface="Times New Roman" panose="02020603050405020304" pitchFamily="18" charset="0"/>
            </a:endParaRPr>
          </a:p>
        </p:txBody>
      </p:sp>
      <p:sp>
        <p:nvSpPr>
          <p:cNvPr id="6" name="Rectangle 5"/>
          <p:cNvSpPr/>
          <p:nvPr/>
        </p:nvSpPr>
        <p:spPr>
          <a:xfrm>
            <a:off x="992834" y="2595668"/>
            <a:ext cx="7846366" cy="2585323"/>
          </a:xfrm>
          <a:prstGeom prst="rect">
            <a:avLst/>
          </a:prstGeom>
        </p:spPr>
        <p:txBody>
          <a:bodyPr wrap="square">
            <a:spAutoFit/>
          </a:bodyPr>
          <a:lstStyle/>
          <a:p>
            <a:pPr algn="just">
              <a:lnSpc>
                <a:spcPct val="150000"/>
              </a:lnSpc>
            </a:pPr>
            <a:r>
              <a:rPr lang="vi-VN" sz="1800" smtClean="0">
                <a:solidFill>
                  <a:schemeClr val="bg1"/>
                </a:solidFill>
              </a:rPr>
              <a:t>- Hoàn thành</a:t>
            </a:r>
            <a:r>
              <a:rPr lang="en-US" sz="1800" smtClean="0">
                <a:solidFill>
                  <a:schemeClr val="bg1"/>
                </a:solidFill>
              </a:rPr>
              <a:t> website</a:t>
            </a:r>
            <a:r>
              <a:rPr lang="vi-VN" sz="1800" smtClean="0">
                <a:solidFill>
                  <a:schemeClr val="bg1"/>
                </a:solidFill>
              </a:rPr>
              <a:t> </a:t>
            </a:r>
            <a:r>
              <a:rPr lang="vi-VN" sz="1800">
                <a:solidFill>
                  <a:schemeClr val="bg1"/>
                </a:solidFill>
              </a:rPr>
              <a:t>đầy đủ chức năng cơ bản, từ thêm, xóa, sửa thông tin sản phẩm đến gửi email xác nhận đơn hàng</a:t>
            </a:r>
            <a:r>
              <a:rPr lang="vi-VN" sz="1800" smtClean="0">
                <a:solidFill>
                  <a:schemeClr val="bg1"/>
                </a:solidFill>
              </a:rPr>
              <a:t>.</a:t>
            </a:r>
            <a:endParaRPr lang="en-US" sz="1800" smtClean="0">
              <a:solidFill>
                <a:schemeClr val="bg1"/>
              </a:solidFill>
            </a:endParaRPr>
          </a:p>
          <a:p>
            <a:pPr algn="just">
              <a:lnSpc>
                <a:spcPct val="150000"/>
              </a:lnSpc>
            </a:pPr>
            <a:r>
              <a:rPr lang="en-US" sz="1800" smtClean="0">
                <a:solidFill>
                  <a:schemeClr val="bg1"/>
                </a:solidFill>
                <a:effectLst/>
                <a:latin typeface="+mj-lt"/>
                <a:ea typeface="SimSun" panose="02010600030101010101" pitchFamily="2" charset="-122"/>
                <a:cs typeface="Times New Roman" panose="02020603050405020304" pitchFamily="18" charset="0"/>
              </a:rPr>
              <a:t>- </a:t>
            </a:r>
            <a:r>
              <a:rPr lang="vi-VN" sz="1800" smtClean="0">
                <a:solidFill>
                  <a:schemeClr val="bg1"/>
                </a:solidFill>
              </a:rPr>
              <a:t>Có </a:t>
            </a:r>
            <a:r>
              <a:rPr lang="vi-VN" sz="1800">
                <a:solidFill>
                  <a:schemeClr val="bg1"/>
                </a:solidFill>
              </a:rPr>
              <a:t>thể xuất thông tin đơn hàng ra file PDF giúp tối ưu hóa quy trình kinh doanh, tăng cường trải nghiệm của khách hàng</a:t>
            </a:r>
            <a:r>
              <a:rPr lang="vi-VN" sz="1800" smtClean="0">
                <a:solidFill>
                  <a:schemeClr val="bg1"/>
                </a:solidFill>
              </a:rPr>
              <a:t>.</a:t>
            </a:r>
            <a:endParaRPr lang="en-US" sz="1800" smtClean="0">
              <a:solidFill>
                <a:schemeClr val="bg1"/>
              </a:solidFill>
            </a:endParaRPr>
          </a:p>
          <a:p>
            <a:pPr algn="just">
              <a:lnSpc>
                <a:spcPct val="150000"/>
              </a:lnSpc>
            </a:pPr>
            <a:r>
              <a:rPr lang="en-US" sz="1800" smtClean="0">
                <a:solidFill>
                  <a:schemeClr val="bg1"/>
                </a:solidFill>
              </a:rPr>
              <a:t>- </a:t>
            </a:r>
            <a:r>
              <a:rPr lang="vi-VN" sz="1800" smtClean="0">
                <a:solidFill>
                  <a:schemeClr val="bg1"/>
                </a:solidFill>
              </a:rPr>
              <a:t>Phân </a:t>
            </a:r>
            <a:r>
              <a:rPr lang="vi-VN" sz="1800">
                <a:solidFill>
                  <a:schemeClr val="bg1"/>
                </a:solidFill>
              </a:rPr>
              <a:t>quyền quản trị cung cấp khả năng tổ chức linh hoạt, giúp bảo vệ dữ liệu, tăng cường bảo mật và tối ưu hóa quy trình làm việc</a:t>
            </a:r>
            <a:r>
              <a:rPr lang="vi-VN" sz="1800" smtClean="0">
                <a:solidFill>
                  <a:schemeClr val="bg1"/>
                </a:solidFill>
              </a:rPr>
              <a:t>.</a:t>
            </a:r>
            <a:endParaRPr lang="en-US" sz="1800" smtClean="0">
              <a:solidFill>
                <a:schemeClr val="bg1"/>
              </a:solidFill>
            </a:endParaRPr>
          </a:p>
        </p:txBody>
      </p:sp>
      <p:sp>
        <p:nvSpPr>
          <p:cNvPr id="7" name="Rectangle 6"/>
          <p:cNvSpPr/>
          <p:nvPr/>
        </p:nvSpPr>
        <p:spPr>
          <a:xfrm>
            <a:off x="992834" y="451178"/>
            <a:ext cx="7943010" cy="1703030"/>
          </a:xfrm>
          <a:prstGeom prst="rect">
            <a:avLst/>
          </a:prstGeom>
        </p:spPr>
        <p:txBody>
          <a:bodyPr wrap="square">
            <a:spAutoFit/>
          </a:bodyPr>
          <a:lstStyle/>
          <a:p>
            <a:pPr algn="just">
              <a:lnSpc>
                <a:spcPct val="150000"/>
              </a:lnSpc>
            </a:pPr>
            <a:r>
              <a:rPr lang="en-US" sz="1800" smtClean="0">
                <a:solidFill>
                  <a:schemeClr val="bg1"/>
                </a:solidFill>
              </a:rPr>
              <a:t>- </a:t>
            </a:r>
            <a:r>
              <a:rPr lang="vi-VN" sz="1800" smtClean="0">
                <a:solidFill>
                  <a:schemeClr val="bg1"/>
                </a:solidFill>
              </a:rPr>
              <a:t>Thiết </a:t>
            </a:r>
            <a:r>
              <a:rPr lang="vi-VN" sz="1800">
                <a:solidFill>
                  <a:schemeClr val="bg1"/>
                </a:solidFill>
              </a:rPr>
              <a:t>kế được CSDL tương đối hoàn chỉnh, đáp ứng hiệu quả cho việc thiết kế phần mềm</a:t>
            </a:r>
            <a:r>
              <a:rPr lang="vi-VN" sz="1800" smtClean="0">
                <a:solidFill>
                  <a:schemeClr val="bg1"/>
                </a:solidFill>
              </a:rPr>
              <a:t>.</a:t>
            </a:r>
            <a:endParaRPr lang="en-US" sz="1800" smtClean="0">
              <a:solidFill>
                <a:schemeClr val="bg1"/>
              </a:solidFill>
            </a:endParaRPr>
          </a:p>
          <a:p>
            <a:pPr algn="just">
              <a:lnSpc>
                <a:spcPct val="150000"/>
              </a:lnSpc>
            </a:pPr>
            <a:r>
              <a:rPr lang="en-US" sz="1800" smtClean="0">
                <a:solidFill>
                  <a:schemeClr val="bg1"/>
                </a:solidFill>
              </a:rPr>
              <a:t>- N</a:t>
            </a:r>
            <a:r>
              <a:rPr lang="vi-VN" sz="1800" smtClean="0">
                <a:solidFill>
                  <a:schemeClr val="bg1"/>
                </a:solidFill>
              </a:rPr>
              <a:t>ắm </a:t>
            </a:r>
            <a:r>
              <a:rPr lang="vi-VN" sz="1800">
                <a:solidFill>
                  <a:schemeClr val="bg1"/>
                </a:solidFill>
              </a:rPr>
              <a:t>vững được nhiều kiến thức lý thuyết quan trọng về thiết kế phần mềm.</a:t>
            </a:r>
            <a:endParaRPr lang="en-US" sz="1800">
              <a:solidFill>
                <a:schemeClr val="bg1"/>
              </a:solidFill>
              <a:latin typeface="+mj-lt"/>
            </a:endParaRPr>
          </a:p>
        </p:txBody>
      </p:sp>
    </p:spTree>
    <p:extLst>
      <p:ext uri="{BB962C8B-B14F-4D97-AF65-F5344CB8AC3E}">
        <p14:creationId xmlns:p14="http://schemas.microsoft.com/office/powerpoint/2010/main" val="12652564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14" name="Google Shape;296;p26"/>
          <p:cNvSpPr txBox="1">
            <a:spLocks/>
          </p:cNvSpPr>
          <p:nvPr/>
        </p:nvSpPr>
        <p:spPr>
          <a:xfrm>
            <a:off x="2806751" y="955059"/>
            <a:ext cx="7207282" cy="13627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vi-VN" sz="4400" smtClean="0"/>
              <a:t>HƯỚNG PHÁT TRIỂN</a:t>
            </a:r>
            <a:endParaRPr lang="en-US" sz="4400"/>
          </a:p>
        </p:txBody>
      </p:sp>
      <p:sp>
        <p:nvSpPr>
          <p:cNvPr id="15" name="Google Shape;297;p26"/>
          <p:cNvSpPr txBox="1">
            <a:spLocks noGrp="1"/>
          </p:cNvSpPr>
          <p:nvPr>
            <p:ph type="subTitle" idx="1"/>
          </p:nvPr>
        </p:nvSpPr>
        <p:spPr>
          <a:xfrm>
            <a:off x="4606181" y="2456198"/>
            <a:ext cx="3457500" cy="1420500"/>
          </a:xfrm>
          <a:prstGeom prst="rect">
            <a:avLst/>
          </a:prstGeom>
        </p:spPr>
        <p:txBody>
          <a:bodyPr spcFirstLastPara="1" wrap="square" lIns="91425" tIns="91425" rIns="91425" bIns="91425" anchor="t" anchorCtr="0">
            <a:noAutofit/>
          </a:bodyPr>
          <a:lstStyle/>
          <a:p>
            <a:pPr marL="0" lvl="0" indent="0" algn="ctr"/>
            <a:r>
              <a:rPr lang="en" sz="10000" b="1" smtClean="0">
                <a:latin typeface="Arial"/>
                <a:ea typeface="Arial"/>
                <a:cs typeface="Arial"/>
                <a:sym typeface="Arial"/>
              </a:rPr>
              <a:t>0</a:t>
            </a:r>
            <a:r>
              <a:rPr lang="vi-VN" sz="10000" b="1" smtClean="0">
                <a:latin typeface="Arial"/>
                <a:ea typeface="Arial"/>
                <a:cs typeface="Arial"/>
                <a:sym typeface="Arial"/>
              </a:rPr>
              <a:t>5</a:t>
            </a:r>
            <a:endParaRPr lang="en" sz="10000" b="1">
              <a:latin typeface="Arial"/>
              <a:ea typeface="Arial"/>
              <a:cs typeface="Arial"/>
              <a:sym typeface="Arial"/>
            </a:endParaRPr>
          </a:p>
        </p:txBody>
      </p:sp>
      <p:cxnSp>
        <p:nvCxnSpPr>
          <p:cNvPr id="16" name="Google Shape;298;p26"/>
          <p:cNvCxnSpPr/>
          <p:nvPr/>
        </p:nvCxnSpPr>
        <p:spPr>
          <a:xfrm>
            <a:off x="4695600" y="2283688"/>
            <a:ext cx="4448400" cy="0"/>
          </a:xfrm>
          <a:prstGeom prst="straightConnector1">
            <a:avLst/>
          </a:prstGeom>
          <a:noFill/>
          <a:ln w="9525" cap="flat" cmpd="sng">
            <a:solidFill>
              <a:schemeClr val="accent1"/>
            </a:solidFill>
            <a:prstDash val="solid"/>
            <a:round/>
            <a:headEnd type="none" w="med" len="med"/>
            <a:tailEnd type="none" w="med" len="med"/>
          </a:ln>
        </p:spPr>
      </p:cxnSp>
      <p:grpSp>
        <p:nvGrpSpPr>
          <p:cNvPr id="13" name="Google Shape;238;p23"/>
          <p:cNvGrpSpPr/>
          <p:nvPr/>
        </p:nvGrpSpPr>
        <p:grpSpPr>
          <a:xfrm>
            <a:off x="0" y="1777971"/>
            <a:ext cx="2200778" cy="2006010"/>
            <a:chOff x="6226275" y="3911538"/>
            <a:chExt cx="900325" cy="894450"/>
          </a:xfrm>
        </p:grpSpPr>
        <p:sp>
          <p:nvSpPr>
            <p:cNvPr id="17"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536525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26" name="Google Shape;226;p23"/>
          <p:cNvSpPr txBox="1">
            <a:spLocks noGrp="1"/>
          </p:cNvSpPr>
          <p:nvPr>
            <p:ph type="title" idx="8"/>
          </p:nvPr>
        </p:nvSpPr>
        <p:spPr>
          <a:xfrm>
            <a:off x="0" y="379282"/>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8" name="Google Shape;228;p23"/>
          <p:cNvSpPr txBox="1">
            <a:spLocks noGrp="1"/>
          </p:cNvSpPr>
          <p:nvPr>
            <p:ph type="title" idx="13"/>
          </p:nvPr>
        </p:nvSpPr>
        <p:spPr>
          <a:xfrm>
            <a:off x="0" y="2527892"/>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17" name="Rectangle 16"/>
          <p:cNvSpPr/>
          <p:nvPr/>
        </p:nvSpPr>
        <p:spPr>
          <a:xfrm>
            <a:off x="453484" y="421989"/>
            <a:ext cx="8623609" cy="1754326"/>
          </a:xfrm>
          <a:prstGeom prst="rect">
            <a:avLst/>
          </a:prstGeom>
        </p:spPr>
        <p:txBody>
          <a:bodyPr wrap="square">
            <a:spAutoFit/>
          </a:bodyPr>
          <a:lstStyle/>
          <a:p>
            <a:pPr algn="just">
              <a:lnSpc>
                <a:spcPct val="150000"/>
              </a:lnSpc>
            </a:pPr>
            <a:r>
              <a:rPr lang="vi-VN" sz="1800">
                <a:solidFill>
                  <a:schemeClr val="bg1"/>
                </a:solidFill>
              </a:rPr>
              <a:t>Thời gian sắp tới, </a:t>
            </a:r>
            <a:r>
              <a:rPr lang="vi-VN" sz="1800" smtClean="0">
                <a:solidFill>
                  <a:schemeClr val="bg1"/>
                </a:solidFill>
              </a:rPr>
              <a:t>sẽ </a:t>
            </a:r>
            <a:r>
              <a:rPr lang="vi-VN" sz="1800">
                <a:solidFill>
                  <a:schemeClr val="bg1"/>
                </a:solidFill>
              </a:rPr>
              <a:t>giành nhiều thời để tiếp tục nghiên cứu sâu hơn về Laravel Framework cũng như cố gắng nghiên cứu và hiểu những kiến thức nâng cao về Laravel và những thành phần mở rộng của Laravel. Sau đó sẽ vận dụng những gì nghiên cứu và những gì học được để ứng dụng xây dựng hoàn chỉnh </a:t>
            </a:r>
            <a:r>
              <a:rPr lang="vi-VN" sz="1800" smtClean="0">
                <a:solidFill>
                  <a:schemeClr val="bg1"/>
                </a:solidFill>
              </a:rPr>
              <a:t>website</a:t>
            </a:r>
            <a:r>
              <a:rPr lang="en-US" sz="1800" smtClean="0">
                <a:solidFill>
                  <a:schemeClr val="bg1"/>
                </a:solidFill>
              </a:rPr>
              <a:t>.</a:t>
            </a:r>
            <a:endParaRPr lang="en-US" sz="1800">
              <a:solidFill>
                <a:schemeClr val="bg1"/>
              </a:solidFill>
            </a:endParaRPr>
          </a:p>
        </p:txBody>
      </p:sp>
      <p:sp>
        <p:nvSpPr>
          <p:cNvPr id="4" name="Rectangle 3"/>
          <p:cNvSpPr/>
          <p:nvPr/>
        </p:nvSpPr>
        <p:spPr>
          <a:xfrm>
            <a:off x="453484" y="2568639"/>
            <a:ext cx="8623609" cy="1338828"/>
          </a:xfrm>
          <a:prstGeom prst="rect">
            <a:avLst/>
          </a:prstGeom>
        </p:spPr>
        <p:txBody>
          <a:bodyPr wrap="square">
            <a:spAutoFit/>
          </a:bodyPr>
          <a:lstStyle/>
          <a:p>
            <a:pPr algn="just">
              <a:lnSpc>
                <a:spcPct val="150000"/>
              </a:lnSpc>
            </a:pPr>
            <a:r>
              <a:rPr lang="vi-VN" sz="1800">
                <a:solidFill>
                  <a:schemeClr val="bg1"/>
                </a:solidFill>
              </a:rPr>
              <a:t>Nếu điều kiện cho phép, </a:t>
            </a:r>
            <a:r>
              <a:rPr lang="vi-VN" sz="1800" smtClean="0">
                <a:solidFill>
                  <a:schemeClr val="bg1"/>
                </a:solidFill>
              </a:rPr>
              <a:t>sẽ </a:t>
            </a:r>
            <a:r>
              <a:rPr lang="vi-VN" sz="1800">
                <a:solidFill>
                  <a:schemeClr val="bg1"/>
                </a:solidFill>
              </a:rPr>
              <a:t>tiếp tục nghiên cứu cũng như tìm hiểu chi tiết hơn về nghiệp vụ bán hàng cũng như cách hình thành trang web bán hàng, tìm </a:t>
            </a:r>
            <a:r>
              <a:rPr lang="vi-VN" sz="1800" smtClean="0">
                <a:solidFill>
                  <a:schemeClr val="bg1"/>
                </a:solidFill>
              </a:rPr>
              <a:t>hiểu</a:t>
            </a:r>
            <a:r>
              <a:rPr lang="en-US" sz="1800" smtClean="0">
                <a:solidFill>
                  <a:schemeClr val="bg1"/>
                </a:solidFill>
              </a:rPr>
              <a:t> </a:t>
            </a:r>
            <a:r>
              <a:rPr lang="vi-VN" sz="1800">
                <a:solidFill>
                  <a:schemeClr val="bg1"/>
                </a:solidFill>
              </a:rPr>
              <a:t>những kiến thức mới góp phần cải tiến website bán hàng hoàn chỉnh. </a:t>
            </a:r>
            <a:endParaRPr lang="en-US" sz="180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126;p40"/>
          <p:cNvSpPr txBox="1">
            <a:spLocks noGrp="1"/>
          </p:cNvSpPr>
          <p:nvPr>
            <p:ph type="ctrTitle"/>
          </p:nvPr>
        </p:nvSpPr>
        <p:spPr>
          <a:xfrm>
            <a:off x="118946" y="527825"/>
            <a:ext cx="8883805" cy="139761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sz="4000" b="1" smtClean="0">
                <a:latin typeface="+mn-lt"/>
              </a:rPr>
              <a:t>XIN CHÂN THÀNH CẢM ƠN THẦY/CÔ</a:t>
            </a:r>
            <a:endParaRPr sz="4000" b="1">
              <a:latin typeface="+mn-lt"/>
            </a:endParaRPr>
          </a:p>
        </p:txBody>
      </p:sp>
      <p:sp>
        <p:nvSpPr>
          <p:cNvPr id="5" name="Google Shape;161;p30"/>
          <p:cNvSpPr txBox="1">
            <a:spLocks noGrp="1"/>
          </p:cNvSpPr>
          <p:nvPr>
            <p:ph type="subTitle" idx="1"/>
          </p:nvPr>
        </p:nvSpPr>
        <p:spPr>
          <a:xfrm>
            <a:off x="2049803" y="1925443"/>
            <a:ext cx="4685546" cy="427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vi-VN" sz="2800" dirty="0">
                <a:latin typeface="+mn-lt"/>
              </a:rPr>
              <a:t>Đã lắng </a:t>
            </a:r>
            <a:r>
              <a:rPr lang="vi-VN" sz="2800">
                <a:latin typeface="+mn-lt"/>
              </a:rPr>
              <a:t>nghe </a:t>
            </a:r>
            <a:r>
              <a:rPr lang="vi-VN" sz="2800" smtClean="0">
                <a:latin typeface="+mn-lt"/>
              </a:rPr>
              <a:t>và theo dõi !!!</a:t>
            </a:r>
            <a:endParaRPr sz="2800" dirty="0">
              <a:latin typeface="+mn-lt"/>
            </a:endParaRPr>
          </a:p>
        </p:txBody>
      </p:sp>
      <p:sp>
        <p:nvSpPr>
          <p:cNvPr id="17" name="Google Shape;1005;p37"/>
          <p:cNvSpPr/>
          <p:nvPr/>
        </p:nvSpPr>
        <p:spPr>
          <a:xfrm>
            <a:off x="2694525" y="3433908"/>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06;p37"/>
          <p:cNvSpPr/>
          <p:nvPr/>
        </p:nvSpPr>
        <p:spPr>
          <a:xfrm>
            <a:off x="2988526" y="3392339"/>
            <a:ext cx="45719" cy="45719"/>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09;p37"/>
          <p:cNvSpPr/>
          <p:nvPr/>
        </p:nvSpPr>
        <p:spPr>
          <a:xfrm>
            <a:off x="3010869" y="2837007"/>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10;p37"/>
          <p:cNvSpPr/>
          <p:nvPr/>
        </p:nvSpPr>
        <p:spPr>
          <a:xfrm>
            <a:off x="2780275" y="3519643"/>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11;p37"/>
          <p:cNvSpPr/>
          <p:nvPr/>
        </p:nvSpPr>
        <p:spPr>
          <a:xfrm>
            <a:off x="2780275" y="3519643"/>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012;p37"/>
          <p:cNvGrpSpPr/>
          <p:nvPr/>
        </p:nvGrpSpPr>
        <p:grpSpPr>
          <a:xfrm>
            <a:off x="2892667" y="3603733"/>
            <a:ext cx="235606" cy="294716"/>
            <a:chOff x="2905736" y="2888729"/>
            <a:chExt cx="235606" cy="294716"/>
          </a:xfrm>
        </p:grpSpPr>
        <p:sp>
          <p:nvSpPr>
            <p:cNvPr id="23" name="Google Shape;1013;p37"/>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14;p37"/>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15;p37"/>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16;p37"/>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1018;p37"/>
          <p:cNvSpPr/>
          <p:nvPr/>
        </p:nvSpPr>
        <p:spPr>
          <a:xfrm>
            <a:off x="4767463" y="3433908"/>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19;p37"/>
          <p:cNvSpPr/>
          <p:nvPr/>
        </p:nvSpPr>
        <p:spPr>
          <a:xfrm>
            <a:off x="5025846" y="3387538"/>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20;p37"/>
          <p:cNvSpPr/>
          <p:nvPr/>
        </p:nvSpPr>
        <p:spPr>
          <a:xfrm>
            <a:off x="5084638" y="2782048"/>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22;p37"/>
          <p:cNvSpPr/>
          <p:nvPr/>
        </p:nvSpPr>
        <p:spPr>
          <a:xfrm>
            <a:off x="4854043" y="3519643"/>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23;p37"/>
          <p:cNvSpPr/>
          <p:nvPr/>
        </p:nvSpPr>
        <p:spPr>
          <a:xfrm>
            <a:off x="4854043" y="3519643"/>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25;p37"/>
          <p:cNvSpPr/>
          <p:nvPr/>
        </p:nvSpPr>
        <p:spPr>
          <a:xfrm>
            <a:off x="3730986" y="3433908"/>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26;p37"/>
          <p:cNvSpPr/>
          <p:nvPr/>
        </p:nvSpPr>
        <p:spPr>
          <a:xfrm>
            <a:off x="3985731" y="4059942"/>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27;p37"/>
          <p:cNvSpPr/>
          <p:nvPr/>
        </p:nvSpPr>
        <p:spPr>
          <a:xfrm>
            <a:off x="4047346" y="3965029"/>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28;p37"/>
          <p:cNvSpPr/>
          <p:nvPr/>
        </p:nvSpPr>
        <p:spPr>
          <a:xfrm>
            <a:off x="4011543" y="4681825"/>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29;p37"/>
          <p:cNvSpPr/>
          <p:nvPr/>
        </p:nvSpPr>
        <p:spPr>
          <a:xfrm>
            <a:off x="3817566" y="3519643"/>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30;p37"/>
          <p:cNvSpPr/>
          <p:nvPr/>
        </p:nvSpPr>
        <p:spPr>
          <a:xfrm>
            <a:off x="3817566" y="3519643"/>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32;p37"/>
          <p:cNvSpPr/>
          <p:nvPr/>
        </p:nvSpPr>
        <p:spPr>
          <a:xfrm>
            <a:off x="5803924" y="3433908"/>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33;p37"/>
          <p:cNvSpPr/>
          <p:nvPr/>
        </p:nvSpPr>
        <p:spPr>
          <a:xfrm>
            <a:off x="6059499" y="4059942"/>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34;p37"/>
          <p:cNvSpPr/>
          <p:nvPr/>
        </p:nvSpPr>
        <p:spPr>
          <a:xfrm>
            <a:off x="6121115" y="3876788"/>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35;p37"/>
          <p:cNvSpPr/>
          <p:nvPr/>
        </p:nvSpPr>
        <p:spPr>
          <a:xfrm>
            <a:off x="6084481" y="4680979"/>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36;p37"/>
          <p:cNvSpPr/>
          <p:nvPr/>
        </p:nvSpPr>
        <p:spPr>
          <a:xfrm>
            <a:off x="5890504" y="3519643"/>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37;p37"/>
          <p:cNvSpPr/>
          <p:nvPr/>
        </p:nvSpPr>
        <p:spPr>
          <a:xfrm>
            <a:off x="5890504" y="3519643"/>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1048;p37"/>
          <p:cNvGrpSpPr/>
          <p:nvPr/>
        </p:nvGrpSpPr>
        <p:grpSpPr>
          <a:xfrm>
            <a:off x="4972675" y="3617522"/>
            <a:ext cx="222293" cy="237986"/>
            <a:chOff x="5029650" y="894850"/>
            <a:chExt cx="1559950" cy="1670075"/>
          </a:xfrm>
        </p:grpSpPr>
        <p:sp>
          <p:nvSpPr>
            <p:cNvPr id="45" name="Google Shape;1049;p37"/>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50;p37"/>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51;p37"/>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52;p37"/>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1053;p37"/>
          <p:cNvGrpSpPr/>
          <p:nvPr/>
        </p:nvGrpSpPr>
        <p:grpSpPr>
          <a:xfrm>
            <a:off x="6021975" y="3628723"/>
            <a:ext cx="196025" cy="243061"/>
            <a:chOff x="736175" y="1051000"/>
            <a:chExt cx="1678300" cy="2081000"/>
          </a:xfrm>
        </p:grpSpPr>
        <p:sp>
          <p:nvSpPr>
            <p:cNvPr id="50" name="Google Shape;1054;p37"/>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55;p37"/>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56;p37"/>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57;p37"/>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058;p37"/>
          <p:cNvGrpSpPr/>
          <p:nvPr/>
        </p:nvGrpSpPr>
        <p:grpSpPr>
          <a:xfrm>
            <a:off x="3966899" y="3636663"/>
            <a:ext cx="160902" cy="226360"/>
            <a:chOff x="2790850" y="955650"/>
            <a:chExt cx="1984000" cy="2791125"/>
          </a:xfrm>
        </p:grpSpPr>
        <p:sp>
          <p:nvSpPr>
            <p:cNvPr id="55" name="Google Shape;1059;p37"/>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60;p37"/>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1017;p37"/>
          <p:cNvSpPr/>
          <p:nvPr/>
        </p:nvSpPr>
        <p:spPr>
          <a:xfrm>
            <a:off x="2952614" y="2738813"/>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17;p37"/>
          <p:cNvSpPr/>
          <p:nvPr/>
        </p:nvSpPr>
        <p:spPr>
          <a:xfrm>
            <a:off x="5034743" y="2731359"/>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04;p37"/>
          <p:cNvSpPr/>
          <p:nvPr/>
        </p:nvSpPr>
        <p:spPr>
          <a:xfrm>
            <a:off x="2281866" y="3357691"/>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14441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533281" y="1001483"/>
            <a:ext cx="3530400" cy="136279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400" smtClean="0"/>
              <a:t>TỔNG QUAN</a:t>
            </a:r>
            <a:endParaRPr sz="4400">
              <a:solidFill>
                <a:srgbClr val="FFFFFF"/>
              </a:solidFill>
            </a:endParaRPr>
          </a:p>
        </p:txBody>
      </p:sp>
      <p:sp>
        <p:nvSpPr>
          <p:cNvPr id="297" name="Google Shape;297;p26"/>
          <p:cNvSpPr txBox="1">
            <a:spLocks noGrp="1"/>
          </p:cNvSpPr>
          <p:nvPr>
            <p:ph type="subTitle" idx="1"/>
          </p:nvPr>
        </p:nvSpPr>
        <p:spPr>
          <a:xfrm>
            <a:off x="4606181" y="2456198"/>
            <a:ext cx="3457500" cy="1420500"/>
          </a:xfrm>
          <a:prstGeom prst="rect">
            <a:avLst/>
          </a:prstGeom>
        </p:spPr>
        <p:txBody>
          <a:bodyPr spcFirstLastPara="1" wrap="square" lIns="91425" tIns="91425" rIns="91425" bIns="91425" anchor="t" anchorCtr="0">
            <a:noAutofit/>
          </a:bodyPr>
          <a:lstStyle/>
          <a:p>
            <a:pPr marL="0" lvl="0" indent="0" algn="ctr"/>
            <a:r>
              <a:rPr lang="en" sz="10000" b="1">
                <a:latin typeface="Arial"/>
                <a:ea typeface="Arial"/>
                <a:cs typeface="Arial"/>
                <a:sym typeface="Arial"/>
              </a:rPr>
              <a:t>01</a:t>
            </a:r>
          </a:p>
        </p:txBody>
      </p:sp>
      <p:cxnSp>
        <p:nvCxnSpPr>
          <p:cNvPr id="298" name="Google Shape;298;p26"/>
          <p:cNvCxnSpPr/>
          <p:nvPr/>
        </p:nvCxnSpPr>
        <p:spPr>
          <a:xfrm>
            <a:off x="4695600" y="2283688"/>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237;p23"/>
          <p:cNvSpPr/>
          <p:nvPr/>
        </p:nvSpPr>
        <p:spPr>
          <a:xfrm>
            <a:off x="1175263" y="1814887"/>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238;p23"/>
          <p:cNvGrpSpPr/>
          <p:nvPr/>
        </p:nvGrpSpPr>
        <p:grpSpPr>
          <a:xfrm>
            <a:off x="2570816" y="1138086"/>
            <a:ext cx="428915" cy="426116"/>
            <a:chOff x="6226275" y="3911538"/>
            <a:chExt cx="900325" cy="894450"/>
          </a:xfrm>
        </p:grpSpPr>
        <p:sp>
          <p:nvSpPr>
            <p:cNvPr id="81"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247;p23"/>
          <p:cNvSpPr/>
          <p:nvPr/>
        </p:nvSpPr>
        <p:spPr>
          <a:xfrm>
            <a:off x="1122815" y="3481209"/>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248;p23"/>
          <p:cNvGrpSpPr/>
          <p:nvPr/>
        </p:nvGrpSpPr>
        <p:grpSpPr>
          <a:xfrm>
            <a:off x="3383713" y="1747672"/>
            <a:ext cx="432964" cy="431586"/>
            <a:chOff x="5812000" y="2553488"/>
            <a:chExt cx="769850" cy="767400"/>
          </a:xfrm>
        </p:grpSpPr>
        <p:sp>
          <p:nvSpPr>
            <p:cNvPr id="91" name="Google Shape;249;p23"/>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50;p23"/>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51;p23"/>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52;p23"/>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53;p23"/>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54;p23"/>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36" name="Google Shape;299;p26"/>
          <p:cNvSpPr/>
          <p:nvPr/>
        </p:nvSpPr>
        <p:spPr>
          <a:xfrm rot="16200000">
            <a:off x="3973550" y="1304693"/>
            <a:ext cx="1300979" cy="2631688"/>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37" name="Google Shape;300;p26"/>
          <p:cNvSpPr/>
          <p:nvPr/>
        </p:nvSpPr>
        <p:spPr>
          <a:xfrm rot="16200000">
            <a:off x="4036743" y="1620647"/>
            <a:ext cx="981307" cy="1992348"/>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38" name="Google Shape;301;p26"/>
          <p:cNvSpPr/>
          <p:nvPr/>
        </p:nvSpPr>
        <p:spPr>
          <a:xfrm rot="16200000">
            <a:off x="5595416" y="2520512"/>
            <a:ext cx="272856" cy="224386"/>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 name="Rectangle 2"/>
          <p:cNvSpPr/>
          <p:nvPr/>
        </p:nvSpPr>
        <p:spPr>
          <a:xfrm>
            <a:off x="3702557" y="2259254"/>
            <a:ext cx="1888155" cy="677108"/>
          </a:xfrm>
          <a:prstGeom prst="rect">
            <a:avLst/>
          </a:prstGeom>
        </p:spPr>
        <p:txBody>
          <a:bodyPr wrap="square">
            <a:spAutoFit/>
          </a:bodyPr>
          <a:lstStyle/>
          <a:p>
            <a:r>
              <a:rPr lang="en-US" sz="1900" b="1" smtClean="0">
                <a:solidFill>
                  <a:schemeClr val="bg1"/>
                </a:solidFill>
                <a:latin typeface="+mn-lt"/>
                <a:cs typeface="Times New Roman" panose="02020603050405020304" pitchFamily="18" charset="0"/>
              </a:rPr>
              <a:t>Website bán thiết bị điện tử</a:t>
            </a:r>
            <a:endParaRPr lang="en-US" sz="1900" b="1">
              <a:solidFill>
                <a:schemeClr val="bg1"/>
              </a:solidFill>
              <a:latin typeface="+mn-lt"/>
            </a:endParaRPr>
          </a:p>
        </p:txBody>
      </p:sp>
      <p:sp>
        <p:nvSpPr>
          <p:cNvPr id="162" name="Google Shape;302;p26"/>
          <p:cNvSpPr/>
          <p:nvPr/>
        </p:nvSpPr>
        <p:spPr>
          <a:xfrm flipH="1">
            <a:off x="3384654" y="2387261"/>
            <a:ext cx="45719" cy="359570"/>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1" name="TextBox 10"/>
          <p:cNvSpPr txBox="1"/>
          <p:nvPr/>
        </p:nvSpPr>
        <p:spPr>
          <a:xfrm>
            <a:off x="215803" y="111512"/>
            <a:ext cx="2996333" cy="369332"/>
          </a:xfrm>
          <a:prstGeom prst="rect">
            <a:avLst/>
          </a:prstGeom>
          <a:noFill/>
        </p:spPr>
        <p:txBody>
          <a:bodyPr wrap="none" rtlCol="0">
            <a:spAutoFit/>
          </a:bodyPr>
          <a:lstStyle/>
          <a:p>
            <a:r>
              <a:rPr lang="en-US" sz="1800" b="1" smtClean="0">
                <a:solidFill>
                  <a:schemeClr val="bg1"/>
                </a:solidFill>
                <a:latin typeface="+mn-lt"/>
              </a:rPr>
              <a:t>CHƯƠNG 1: TỔNG QUAN</a:t>
            </a:r>
            <a:endParaRPr lang="en-US" sz="1800" b="1">
              <a:solidFill>
                <a:schemeClr val="bg1"/>
              </a:solidFill>
              <a:latin typeface="+mn-lt"/>
            </a:endParaRPr>
          </a:p>
        </p:txBody>
      </p:sp>
      <p:sp>
        <p:nvSpPr>
          <p:cNvPr id="13" name="TextBox 12"/>
          <p:cNvSpPr txBox="1"/>
          <p:nvPr/>
        </p:nvSpPr>
        <p:spPr>
          <a:xfrm>
            <a:off x="639337" y="520391"/>
            <a:ext cx="1872629" cy="338554"/>
          </a:xfrm>
          <a:prstGeom prst="rect">
            <a:avLst/>
          </a:prstGeom>
          <a:noFill/>
        </p:spPr>
        <p:txBody>
          <a:bodyPr wrap="none" rtlCol="0">
            <a:spAutoFit/>
          </a:bodyPr>
          <a:lstStyle/>
          <a:p>
            <a:r>
              <a:rPr lang="en-US" sz="1600" b="1" smtClean="0">
                <a:solidFill>
                  <a:schemeClr val="accent5">
                    <a:lumMod val="75000"/>
                  </a:schemeClr>
                </a:solidFill>
                <a:latin typeface="+mn-lt"/>
              </a:rPr>
              <a:t>Lý do chọn đề tài</a:t>
            </a:r>
            <a:endParaRPr lang="en-US" sz="1600" b="1">
              <a:solidFill>
                <a:schemeClr val="accent5">
                  <a:lumMod val="75000"/>
                </a:schemeClr>
              </a:solidFill>
              <a:latin typeface="+mn-lt"/>
            </a:endParaRPr>
          </a:p>
        </p:txBody>
      </p:sp>
      <p:sp>
        <p:nvSpPr>
          <p:cNvPr id="32" name="TextBox 31">
            <a:extLst>
              <a:ext uri="{FF2B5EF4-FFF2-40B4-BE49-F238E27FC236}">
                <a16:creationId xmlns:a16="http://schemas.microsoft.com/office/drawing/2014/main" id="{0A5A6367-1722-92F3-99D2-2B42ACA28602}"/>
              </a:ext>
            </a:extLst>
          </p:cNvPr>
          <p:cNvSpPr txBox="1"/>
          <p:nvPr/>
        </p:nvSpPr>
        <p:spPr>
          <a:xfrm>
            <a:off x="6378954" y="915298"/>
            <a:ext cx="2043933" cy="1077218"/>
          </a:xfrm>
          <a:prstGeom prst="rect">
            <a:avLst/>
          </a:prstGeom>
          <a:noFill/>
        </p:spPr>
        <p:txBody>
          <a:bodyPr wrap="square">
            <a:spAutoFit/>
          </a:bodyPr>
          <a:lstStyle/>
          <a:p>
            <a:r>
              <a:rPr lang="en-US" sz="1600">
                <a:solidFill>
                  <a:schemeClr val="bg1"/>
                </a:solidFill>
                <a:latin typeface="+mn-lt"/>
              </a:rPr>
              <a:t>Khách hàng có thể đặt hàng trực tuyến và thanh toán nhanh chóng, tiện </a:t>
            </a:r>
            <a:r>
              <a:rPr lang="en-US" sz="1600" smtClean="0">
                <a:solidFill>
                  <a:schemeClr val="bg1"/>
                </a:solidFill>
                <a:latin typeface="+mn-lt"/>
              </a:rPr>
              <a:t>lợi.</a:t>
            </a:r>
            <a:endParaRPr lang="en-US" sz="1600">
              <a:solidFill>
                <a:schemeClr val="bg1"/>
              </a:solidFill>
              <a:effectLst/>
              <a:latin typeface="+mn-lt"/>
            </a:endParaRPr>
          </a:p>
        </p:txBody>
      </p:sp>
      <p:sp>
        <p:nvSpPr>
          <p:cNvPr id="33" name="TextBox 32">
            <a:extLst>
              <a:ext uri="{FF2B5EF4-FFF2-40B4-BE49-F238E27FC236}">
                <a16:creationId xmlns:a16="http://schemas.microsoft.com/office/drawing/2014/main" id="{C183CC86-80E5-6D5D-BD4A-239920C8A84F}"/>
              </a:ext>
            </a:extLst>
          </p:cNvPr>
          <p:cNvSpPr txBox="1"/>
          <p:nvPr/>
        </p:nvSpPr>
        <p:spPr>
          <a:xfrm>
            <a:off x="6463740" y="3107475"/>
            <a:ext cx="2018621" cy="1323439"/>
          </a:xfrm>
          <a:prstGeom prst="rect">
            <a:avLst/>
          </a:prstGeom>
          <a:noFill/>
        </p:spPr>
        <p:txBody>
          <a:bodyPr wrap="square" rtlCol="0">
            <a:spAutoFit/>
          </a:bodyPr>
          <a:lstStyle/>
          <a:p>
            <a:r>
              <a:rPr lang="vi-VN" sz="1600">
                <a:solidFill>
                  <a:schemeClr val="bg1"/>
                </a:solidFill>
                <a:latin typeface="+mn-lt"/>
              </a:rPr>
              <a:t>Website </a:t>
            </a:r>
            <a:r>
              <a:rPr lang="vi-VN" sz="1600" smtClean="0">
                <a:solidFill>
                  <a:schemeClr val="bg1"/>
                </a:solidFill>
                <a:latin typeface="+mn-lt"/>
              </a:rPr>
              <a:t>là </a:t>
            </a:r>
            <a:r>
              <a:rPr lang="vi-VN" sz="1600">
                <a:solidFill>
                  <a:schemeClr val="bg1"/>
                </a:solidFill>
                <a:latin typeface="+mn-lt"/>
              </a:rPr>
              <a:t>nơi cung cấp thông tin đầy đủ và chi tiết về sản phẩm của doanh </a:t>
            </a:r>
            <a:r>
              <a:rPr lang="vi-VN" sz="1600" smtClean="0">
                <a:solidFill>
                  <a:schemeClr val="bg1"/>
                </a:solidFill>
                <a:latin typeface="+mn-lt"/>
              </a:rPr>
              <a:t>nghiệp</a:t>
            </a:r>
            <a:r>
              <a:rPr lang="en-US" sz="1600" smtClean="0">
                <a:solidFill>
                  <a:schemeClr val="bg1"/>
                </a:solidFill>
                <a:latin typeface="+mn-lt"/>
              </a:rPr>
              <a:t>.</a:t>
            </a:r>
            <a:endParaRPr lang="en-US" sz="1600" dirty="0">
              <a:solidFill>
                <a:schemeClr val="bg1"/>
              </a:solidFill>
              <a:latin typeface="+mn-lt"/>
            </a:endParaRPr>
          </a:p>
        </p:txBody>
      </p:sp>
      <p:sp>
        <p:nvSpPr>
          <p:cNvPr id="34" name="TextBox 33">
            <a:extLst>
              <a:ext uri="{FF2B5EF4-FFF2-40B4-BE49-F238E27FC236}">
                <a16:creationId xmlns:a16="http://schemas.microsoft.com/office/drawing/2014/main" id="{04842C31-3C8C-75E9-9DB4-0EEA7F4B4F22}"/>
              </a:ext>
            </a:extLst>
          </p:cNvPr>
          <p:cNvSpPr txBox="1"/>
          <p:nvPr/>
        </p:nvSpPr>
        <p:spPr>
          <a:xfrm>
            <a:off x="915738" y="945034"/>
            <a:ext cx="1827465" cy="1077218"/>
          </a:xfrm>
          <a:prstGeom prst="rect">
            <a:avLst/>
          </a:prstGeom>
          <a:noFill/>
        </p:spPr>
        <p:txBody>
          <a:bodyPr wrap="square" rtlCol="0">
            <a:spAutoFit/>
          </a:bodyPr>
          <a:lstStyle/>
          <a:p>
            <a:r>
              <a:rPr lang="en-US" sz="1600" smtClean="0">
                <a:solidFill>
                  <a:schemeClr val="bg1"/>
                </a:solidFill>
                <a:latin typeface="+mn-lt"/>
              </a:rPr>
              <a:t>Tư duy mua sắm của đại bộ phận người dân từ sau đại dịch thay đổi.</a:t>
            </a:r>
            <a:endParaRPr lang="en-US" sz="1600" dirty="0">
              <a:solidFill>
                <a:schemeClr val="bg1"/>
              </a:solidFill>
              <a:latin typeface="+mn-lt"/>
            </a:endParaRPr>
          </a:p>
        </p:txBody>
      </p:sp>
      <p:sp>
        <p:nvSpPr>
          <p:cNvPr id="35" name="Rectangle 34"/>
          <p:cNvSpPr/>
          <p:nvPr/>
        </p:nvSpPr>
        <p:spPr>
          <a:xfrm>
            <a:off x="3702557" y="3713434"/>
            <a:ext cx="2199171" cy="1323439"/>
          </a:xfrm>
          <a:prstGeom prst="rect">
            <a:avLst/>
          </a:prstGeom>
        </p:spPr>
        <p:txBody>
          <a:bodyPr wrap="square">
            <a:spAutoFit/>
          </a:bodyPr>
          <a:lstStyle/>
          <a:p>
            <a:r>
              <a:rPr lang="en-US" sz="1600">
                <a:solidFill>
                  <a:schemeClr val="bg1"/>
                </a:solidFill>
                <a:latin typeface="+mn-lt"/>
              </a:rPr>
              <a:t>Trong thời đại công nghệ số, website </a:t>
            </a:r>
            <a:r>
              <a:rPr lang="en-US" sz="1600" smtClean="0">
                <a:solidFill>
                  <a:schemeClr val="bg1"/>
                </a:solidFill>
                <a:latin typeface="+mn-lt"/>
              </a:rPr>
              <a:t>là </a:t>
            </a:r>
            <a:r>
              <a:rPr lang="en-US" sz="1600">
                <a:solidFill>
                  <a:schemeClr val="bg1"/>
                </a:solidFill>
                <a:latin typeface="+mn-lt"/>
              </a:rPr>
              <a:t>một lợi thế cạnh tranh quan trọng đối với doanh </a:t>
            </a:r>
            <a:r>
              <a:rPr lang="en-US" sz="1600" smtClean="0">
                <a:solidFill>
                  <a:schemeClr val="bg1"/>
                </a:solidFill>
                <a:latin typeface="+mn-lt"/>
              </a:rPr>
              <a:t>nghiệp.</a:t>
            </a:r>
            <a:endParaRPr lang="en-US" sz="1600">
              <a:solidFill>
                <a:schemeClr val="bg1"/>
              </a:solidFill>
              <a:effectLst/>
              <a:latin typeface="+mn-lt"/>
            </a:endParaRPr>
          </a:p>
        </p:txBody>
      </p:sp>
      <p:cxnSp>
        <p:nvCxnSpPr>
          <p:cNvPr id="24" name="Straight Arrow Connector 23"/>
          <p:cNvCxnSpPr/>
          <p:nvPr/>
        </p:nvCxnSpPr>
        <p:spPr>
          <a:xfrm flipH="1" flipV="1">
            <a:off x="2713463" y="1583475"/>
            <a:ext cx="694050" cy="3865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32" idx="1"/>
          </p:cNvCxnSpPr>
          <p:nvPr/>
        </p:nvCxnSpPr>
        <p:spPr>
          <a:xfrm flipV="1">
            <a:off x="5939884" y="1453907"/>
            <a:ext cx="439070" cy="568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2713463" y="3181817"/>
            <a:ext cx="594732" cy="4163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endCxn id="33" idx="1"/>
          </p:cNvCxnSpPr>
          <p:nvPr/>
        </p:nvCxnSpPr>
        <p:spPr>
          <a:xfrm>
            <a:off x="5939884" y="3181817"/>
            <a:ext cx="523856" cy="5873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4646634" y="3271027"/>
            <a:ext cx="7143" cy="4424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04842C31-3C8C-75E9-9DB4-0EEA7F4B4F22}"/>
              </a:ext>
            </a:extLst>
          </p:cNvPr>
          <p:cNvSpPr txBox="1"/>
          <p:nvPr/>
        </p:nvSpPr>
        <p:spPr>
          <a:xfrm>
            <a:off x="915738" y="3353696"/>
            <a:ext cx="1948538" cy="1077218"/>
          </a:xfrm>
          <a:prstGeom prst="rect">
            <a:avLst/>
          </a:prstGeom>
          <a:noFill/>
        </p:spPr>
        <p:txBody>
          <a:bodyPr wrap="square" rtlCol="0">
            <a:spAutoFit/>
          </a:bodyPr>
          <a:lstStyle/>
          <a:p>
            <a:r>
              <a:rPr lang="en-US" sz="1600" smtClean="0">
                <a:solidFill>
                  <a:schemeClr val="bg1"/>
                </a:solidFill>
                <a:latin typeface="+mn-lt"/>
              </a:rPr>
              <a:t>Website được tích </a:t>
            </a:r>
            <a:r>
              <a:rPr lang="en-US" sz="1600">
                <a:solidFill>
                  <a:schemeClr val="bg1"/>
                </a:solidFill>
                <a:latin typeface="+mn-lt"/>
              </a:rPr>
              <a:t>hợp các tính năng tự động hóa quy </a:t>
            </a:r>
            <a:r>
              <a:rPr lang="en-US" sz="1600" smtClean="0">
                <a:solidFill>
                  <a:schemeClr val="bg1"/>
                </a:solidFill>
                <a:latin typeface="+mn-lt"/>
              </a:rPr>
              <a:t>trình.</a:t>
            </a:r>
            <a:endParaRPr lang="en-US" sz="1600" dirty="0">
              <a:solidFill>
                <a:schemeClr val="bg1"/>
              </a:solidFill>
              <a:latin typeface="+mn-lt"/>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18" name="TextBox 17"/>
          <p:cNvSpPr txBox="1"/>
          <p:nvPr/>
        </p:nvSpPr>
        <p:spPr>
          <a:xfrm>
            <a:off x="215803" y="111512"/>
            <a:ext cx="2996333" cy="369332"/>
          </a:xfrm>
          <a:prstGeom prst="rect">
            <a:avLst/>
          </a:prstGeom>
          <a:noFill/>
        </p:spPr>
        <p:txBody>
          <a:bodyPr wrap="none" rtlCol="0">
            <a:spAutoFit/>
          </a:bodyPr>
          <a:lstStyle/>
          <a:p>
            <a:r>
              <a:rPr lang="en-US" sz="1800" b="1" smtClean="0">
                <a:solidFill>
                  <a:schemeClr val="bg1"/>
                </a:solidFill>
                <a:latin typeface="+mn-lt"/>
              </a:rPr>
              <a:t>CHƯƠNG 1: TỔNG QUAN</a:t>
            </a:r>
            <a:endParaRPr lang="en-US" sz="1800" b="1">
              <a:solidFill>
                <a:schemeClr val="bg1"/>
              </a:solidFill>
              <a:latin typeface="+mn-lt"/>
            </a:endParaRPr>
          </a:p>
        </p:txBody>
      </p:sp>
      <p:sp>
        <p:nvSpPr>
          <p:cNvPr id="19" name="TextBox 18"/>
          <p:cNvSpPr txBox="1"/>
          <p:nvPr/>
        </p:nvSpPr>
        <p:spPr>
          <a:xfrm>
            <a:off x="639337" y="520391"/>
            <a:ext cx="1394934" cy="338554"/>
          </a:xfrm>
          <a:prstGeom prst="rect">
            <a:avLst/>
          </a:prstGeom>
          <a:noFill/>
        </p:spPr>
        <p:txBody>
          <a:bodyPr wrap="none" rtlCol="0">
            <a:spAutoFit/>
          </a:bodyPr>
          <a:lstStyle/>
          <a:p>
            <a:r>
              <a:rPr lang="en-US" sz="1600" b="1" smtClean="0">
                <a:solidFill>
                  <a:schemeClr val="accent5">
                    <a:lumMod val="75000"/>
                  </a:schemeClr>
                </a:solidFill>
                <a:latin typeface="+mn-lt"/>
              </a:rPr>
              <a:t>Đặc tả đề tài</a:t>
            </a:r>
            <a:endParaRPr lang="en-US" sz="1600" b="1">
              <a:solidFill>
                <a:schemeClr val="accent5">
                  <a:lumMod val="75000"/>
                </a:schemeClr>
              </a:solidFill>
              <a:latin typeface="+mn-lt"/>
            </a:endParaRPr>
          </a:p>
        </p:txBody>
      </p:sp>
      <p:sp>
        <p:nvSpPr>
          <p:cNvPr id="20" name="Google Shape;3050;p38"/>
          <p:cNvSpPr/>
          <p:nvPr/>
        </p:nvSpPr>
        <p:spPr>
          <a:xfrm>
            <a:off x="3512062" y="2916046"/>
            <a:ext cx="1962000" cy="4551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bg1"/>
              </a:solidFill>
              <a:latin typeface="+mn-lt"/>
            </a:endParaRPr>
          </a:p>
        </p:txBody>
      </p:sp>
      <p:sp>
        <p:nvSpPr>
          <p:cNvPr id="21" name="Speech Bubble: Rectangle 4">
            <a:extLst>
              <a:ext uri="{FF2B5EF4-FFF2-40B4-BE49-F238E27FC236}">
                <a16:creationId xmlns:a16="http://schemas.microsoft.com/office/drawing/2014/main" id="{1926265D-D032-BDF7-882A-C2041D87E170}"/>
              </a:ext>
            </a:extLst>
          </p:cNvPr>
          <p:cNvSpPr/>
          <p:nvPr/>
        </p:nvSpPr>
        <p:spPr>
          <a:xfrm>
            <a:off x="6062830" y="4220854"/>
            <a:ext cx="2235238" cy="625780"/>
          </a:xfrm>
          <a:prstGeom prst="wedgeRectCallout">
            <a:avLst>
              <a:gd name="adj1" fmla="val -76632"/>
              <a:gd name="adj2" fmla="val -15680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smtClean="0">
                <a:solidFill>
                  <a:schemeClr val="tx1"/>
                </a:solidFill>
              </a:rPr>
              <a:t>Quản lý giỏ hàng</a:t>
            </a:r>
            <a:endParaRPr lang="en-US" sz="1800" dirty="0">
              <a:solidFill>
                <a:schemeClr val="tx1"/>
              </a:solidFill>
            </a:endParaRPr>
          </a:p>
        </p:txBody>
      </p:sp>
      <p:sp>
        <p:nvSpPr>
          <p:cNvPr id="22" name="Speech Bubble: Rectangle 32">
            <a:extLst>
              <a:ext uri="{FF2B5EF4-FFF2-40B4-BE49-F238E27FC236}">
                <a16:creationId xmlns:a16="http://schemas.microsoft.com/office/drawing/2014/main" id="{79D1C75C-A4A8-5994-B0BF-6FD8707923BC}"/>
              </a:ext>
            </a:extLst>
          </p:cNvPr>
          <p:cNvSpPr/>
          <p:nvPr/>
        </p:nvSpPr>
        <p:spPr>
          <a:xfrm>
            <a:off x="6062830" y="2042632"/>
            <a:ext cx="2255979" cy="574249"/>
          </a:xfrm>
          <a:prstGeom prst="wedgeRectCallout">
            <a:avLst>
              <a:gd name="adj1" fmla="val -75066"/>
              <a:gd name="adj2" fmla="val 1213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smtClean="0">
                <a:solidFill>
                  <a:schemeClr val="tx1"/>
                </a:solidFill>
              </a:rPr>
              <a:t>Tìm kiếm sản phẩm</a:t>
            </a:r>
            <a:endParaRPr lang="en-US" sz="1800" dirty="0">
              <a:solidFill>
                <a:schemeClr val="tx1"/>
              </a:solidFill>
            </a:endParaRPr>
          </a:p>
        </p:txBody>
      </p:sp>
      <p:sp>
        <p:nvSpPr>
          <p:cNvPr id="23" name="Speech Bubble: Rectangle 37">
            <a:extLst>
              <a:ext uri="{FF2B5EF4-FFF2-40B4-BE49-F238E27FC236}">
                <a16:creationId xmlns:a16="http://schemas.microsoft.com/office/drawing/2014/main" id="{94675B31-0813-ECFA-A230-5F13954D1A4B}"/>
              </a:ext>
            </a:extLst>
          </p:cNvPr>
          <p:cNvSpPr/>
          <p:nvPr/>
        </p:nvSpPr>
        <p:spPr>
          <a:xfrm>
            <a:off x="628142" y="4220854"/>
            <a:ext cx="2363961" cy="625780"/>
          </a:xfrm>
          <a:prstGeom prst="wedgeRectCallout">
            <a:avLst>
              <a:gd name="adj1" fmla="val 63445"/>
              <a:gd name="adj2" fmla="val -14640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1800" dirty="0">
                <a:solidFill>
                  <a:schemeClr val="tx1"/>
                </a:solidFill>
              </a:rPr>
              <a:t>Quản </a:t>
            </a:r>
            <a:r>
              <a:rPr lang="vi-VN" sz="1800">
                <a:solidFill>
                  <a:schemeClr val="tx1"/>
                </a:solidFill>
              </a:rPr>
              <a:t>lý </a:t>
            </a:r>
            <a:r>
              <a:rPr lang="en-US" sz="1800" smtClean="0">
                <a:solidFill>
                  <a:schemeClr val="tx1"/>
                </a:solidFill>
              </a:rPr>
              <a:t>đơn hàng</a:t>
            </a:r>
            <a:endParaRPr lang="en-US" sz="1800" dirty="0">
              <a:solidFill>
                <a:schemeClr val="tx1"/>
              </a:solidFill>
            </a:endParaRPr>
          </a:p>
        </p:txBody>
      </p:sp>
      <p:sp>
        <p:nvSpPr>
          <p:cNvPr id="24" name="Speech Bubble: Rectangle 40">
            <a:extLst>
              <a:ext uri="{FF2B5EF4-FFF2-40B4-BE49-F238E27FC236}">
                <a16:creationId xmlns:a16="http://schemas.microsoft.com/office/drawing/2014/main" id="{0781EB8C-E137-6947-75FA-6352C13678F8}"/>
              </a:ext>
            </a:extLst>
          </p:cNvPr>
          <p:cNvSpPr/>
          <p:nvPr/>
        </p:nvSpPr>
        <p:spPr>
          <a:xfrm>
            <a:off x="512955" y="2188337"/>
            <a:ext cx="1870791" cy="453434"/>
          </a:xfrm>
          <a:prstGeom prst="wedgeRectCallout">
            <a:avLst>
              <a:gd name="adj1" fmla="val 103969"/>
              <a:gd name="adj2" fmla="val -13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1800">
                <a:solidFill>
                  <a:schemeClr val="tx1"/>
                </a:solidFill>
              </a:rPr>
              <a:t>Thống </a:t>
            </a:r>
            <a:r>
              <a:rPr lang="vi-VN" sz="1800" smtClean="0">
                <a:solidFill>
                  <a:schemeClr val="tx1"/>
                </a:solidFill>
              </a:rPr>
              <a:t>kê</a:t>
            </a:r>
            <a:endParaRPr lang="en-US" sz="1800" dirty="0">
              <a:solidFill>
                <a:schemeClr val="tx1"/>
              </a:solidFill>
            </a:endParaRPr>
          </a:p>
        </p:txBody>
      </p:sp>
      <p:sp>
        <p:nvSpPr>
          <p:cNvPr id="25" name="Speech Bubble: Rectangle 32">
            <a:extLst>
              <a:ext uri="{FF2B5EF4-FFF2-40B4-BE49-F238E27FC236}">
                <a16:creationId xmlns:a16="http://schemas.microsoft.com/office/drawing/2014/main" id="{79D1C75C-A4A8-5994-B0BF-6FD8707923BC}"/>
              </a:ext>
            </a:extLst>
          </p:cNvPr>
          <p:cNvSpPr/>
          <p:nvPr/>
        </p:nvSpPr>
        <p:spPr>
          <a:xfrm>
            <a:off x="756508" y="1059974"/>
            <a:ext cx="2692096" cy="574250"/>
          </a:xfrm>
          <a:prstGeom prst="wedgeRectCallout">
            <a:avLst>
              <a:gd name="adj1" fmla="val 72395"/>
              <a:gd name="adj2" fmla="val 13899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smtClean="0">
                <a:solidFill>
                  <a:schemeClr val="tx1"/>
                </a:solidFill>
              </a:rPr>
              <a:t>Hiển thị sản phẩm mới, nổi bậc, theo danh mục</a:t>
            </a:r>
            <a:endParaRPr lang="en-US" sz="1800" dirty="0">
              <a:solidFill>
                <a:schemeClr val="tx1"/>
              </a:solidFill>
            </a:endParaRPr>
          </a:p>
        </p:txBody>
      </p:sp>
      <p:sp>
        <p:nvSpPr>
          <p:cNvPr id="26" name="Speech Bubble: Rectangle 32">
            <a:extLst>
              <a:ext uri="{FF2B5EF4-FFF2-40B4-BE49-F238E27FC236}">
                <a16:creationId xmlns:a16="http://schemas.microsoft.com/office/drawing/2014/main" id="{79D1C75C-A4A8-5994-B0BF-6FD8707923BC}"/>
              </a:ext>
            </a:extLst>
          </p:cNvPr>
          <p:cNvSpPr/>
          <p:nvPr/>
        </p:nvSpPr>
        <p:spPr>
          <a:xfrm>
            <a:off x="5474062" y="1066121"/>
            <a:ext cx="2630104" cy="574249"/>
          </a:xfrm>
          <a:prstGeom prst="wedgeRectCallout">
            <a:avLst>
              <a:gd name="adj1" fmla="val -59824"/>
              <a:gd name="adj2" fmla="val 8980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smtClean="0">
                <a:solidFill>
                  <a:schemeClr val="tx1"/>
                </a:solidFill>
              </a:rPr>
              <a:t>Xem chi tiết sản phẩm, mô tả sản phẩm</a:t>
            </a:r>
            <a:endParaRPr lang="en-US" sz="1800" dirty="0">
              <a:solidFill>
                <a:schemeClr val="tx1"/>
              </a:solidFill>
            </a:endParaRPr>
          </a:p>
        </p:txBody>
      </p:sp>
      <p:grpSp>
        <p:nvGrpSpPr>
          <p:cNvPr id="28" name="Google Shape;4444;p44"/>
          <p:cNvGrpSpPr/>
          <p:nvPr/>
        </p:nvGrpSpPr>
        <p:grpSpPr>
          <a:xfrm>
            <a:off x="3978987" y="1776821"/>
            <a:ext cx="1028150" cy="1132625"/>
            <a:chOff x="4018900" y="1795975"/>
            <a:chExt cx="1028150" cy="1132625"/>
          </a:xfrm>
        </p:grpSpPr>
        <p:sp>
          <p:nvSpPr>
            <p:cNvPr id="30" name="Google Shape;4445;p44"/>
            <p:cNvSpPr/>
            <p:nvPr/>
          </p:nvSpPr>
          <p:spPr>
            <a:xfrm>
              <a:off x="4354775" y="2279650"/>
              <a:ext cx="132250" cy="102600"/>
            </a:xfrm>
            <a:custGeom>
              <a:avLst/>
              <a:gdLst/>
              <a:ahLst/>
              <a:cxnLst/>
              <a:rect l="l" t="t" r="r" b="b"/>
              <a:pathLst>
                <a:path w="5290" h="4104" extrusionOk="0">
                  <a:moveTo>
                    <a:pt x="2645" y="0"/>
                  </a:moveTo>
                  <a:cubicBezTo>
                    <a:pt x="0" y="0"/>
                    <a:pt x="0" y="4103"/>
                    <a:pt x="2645" y="4103"/>
                  </a:cubicBezTo>
                  <a:cubicBezTo>
                    <a:pt x="5289" y="4103"/>
                    <a:pt x="5289" y="0"/>
                    <a:pt x="2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32" name="Google Shape;4446;p44"/>
            <p:cNvSpPr/>
            <p:nvPr/>
          </p:nvSpPr>
          <p:spPr>
            <a:xfrm>
              <a:off x="4597175" y="2279650"/>
              <a:ext cx="132250" cy="102600"/>
            </a:xfrm>
            <a:custGeom>
              <a:avLst/>
              <a:gdLst/>
              <a:ahLst/>
              <a:cxnLst/>
              <a:rect l="l" t="t" r="r" b="b"/>
              <a:pathLst>
                <a:path w="5290" h="4104" extrusionOk="0">
                  <a:moveTo>
                    <a:pt x="2645" y="0"/>
                  </a:moveTo>
                  <a:cubicBezTo>
                    <a:pt x="1" y="0"/>
                    <a:pt x="1" y="4103"/>
                    <a:pt x="2645" y="4103"/>
                  </a:cubicBezTo>
                  <a:cubicBezTo>
                    <a:pt x="5289" y="4103"/>
                    <a:pt x="5289" y="0"/>
                    <a:pt x="2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33" name="Google Shape;4447;p44"/>
            <p:cNvSpPr/>
            <p:nvPr/>
          </p:nvSpPr>
          <p:spPr>
            <a:xfrm>
              <a:off x="4306900" y="2214150"/>
              <a:ext cx="32700" cy="83950"/>
            </a:xfrm>
            <a:custGeom>
              <a:avLst/>
              <a:gdLst/>
              <a:ahLst/>
              <a:cxnLst/>
              <a:rect l="l" t="t" r="r" b="b"/>
              <a:pathLst>
                <a:path w="1308" h="3358" extrusionOk="0">
                  <a:moveTo>
                    <a:pt x="1081" y="0"/>
                  </a:moveTo>
                  <a:cubicBezTo>
                    <a:pt x="574" y="0"/>
                    <a:pt x="114" y="404"/>
                    <a:pt x="0" y="887"/>
                  </a:cubicBezTo>
                  <a:cubicBezTo>
                    <a:pt x="0" y="925"/>
                    <a:pt x="35" y="951"/>
                    <a:pt x="69" y="951"/>
                  </a:cubicBezTo>
                  <a:cubicBezTo>
                    <a:pt x="90" y="951"/>
                    <a:pt x="110" y="941"/>
                    <a:pt x="122" y="918"/>
                  </a:cubicBezTo>
                  <a:cubicBezTo>
                    <a:pt x="183" y="705"/>
                    <a:pt x="335" y="523"/>
                    <a:pt x="547" y="432"/>
                  </a:cubicBezTo>
                  <a:cubicBezTo>
                    <a:pt x="639" y="1374"/>
                    <a:pt x="608" y="2377"/>
                    <a:pt x="821" y="3289"/>
                  </a:cubicBezTo>
                  <a:cubicBezTo>
                    <a:pt x="821" y="3334"/>
                    <a:pt x="859" y="3357"/>
                    <a:pt x="901" y="3357"/>
                  </a:cubicBezTo>
                  <a:cubicBezTo>
                    <a:pt x="943" y="3357"/>
                    <a:pt x="988" y="3334"/>
                    <a:pt x="1003" y="3289"/>
                  </a:cubicBezTo>
                  <a:cubicBezTo>
                    <a:pt x="1125" y="2346"/>
                    <a:pt x="912" y="1252"/>
                    <a:pt x="699" y="340"/>
                  </a:cubicBezTo>
                  <a:cubicBezTo>
                    <a:pt x="851" y="280"/>
                    <a:pt x="1003" y="249"/>
                    <a:pt x="1186" y="219"/>
                  </a:cubicBezTo>
                  <a:cubicBezTo>
                    <a:pt x="1307" y="188"/>
                    <a:pt x="1307" y="6"/>
                    <a:pt x="1186" y="6"/>
                  </a:cubicBezTo>
                  <a:cubicBezTo>
                    <a:pt x="1151" y="2"/>
                    <a:pt x="1116" y="0"/>
                    <a:pt x="1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34" name="Google Shape;4448;p44"/>
            <p:cNvSpPr/>
            <p:nvPr/>
          </p:nvSpPr>
          <p:spPr>
            <a:xfrm>
              <a:off x="4749150" y="2218075"/>
              <a:ext cx="40300" cy="83225"/>
            </a:xfrm>
            <a:custGeom>
              <a:avLst/>
              <a:gdLst/>
              <a:ahLst/>
              <a:cxnLst/>
              <a:rect l="l" t="t" r="r" b="b"/>
              <a:pathLst>
                <a:path w="1612" h="3329" extrusionOk="0">
                  <a:moveTo>
                    <a:pt x="639" y="1"/>
                  </a:moveTo>
                  <a:cubicBezTo>
                    <a:pt x="517" y="1"/>
                    <a:pt x="487" y="183"/>
                    <a:pt x="609" y="214"/>
                  </a:cubicBezTo>
                  <a:cubicBezTo>
                    <a:pt x="761" y="275"/>
                    <a:pt x="913" y="335"/>
                    <a:pt x="1034" y="427"/>
                  </a:cubicBezTo>
                  <a:cubicBezTo>
                    <a:pt x="609" y="1278"/>
                    <a:pt x="122" y="2281"/>
                    <a:pt x="1" y="3223"/>
                  </a:cubicBezTo>
                  <a:cubicBezTo>
                    <a:pt x="1" y="3282"/>
                    <a:pt x="65" y="3329"/>
                    <a:pt x="119" y="3329"/>
                  </a:cubicBezTo>
                  <a:cubicBezTo>
                    <a:pt x="147" y="3329"/>
                    <a:pt x="172" y="3315"/>
                    <a:pt x="183" y="3284"/>
                  </a:cubicBezTo>
                  <a:cubicBezTo>
                    <a:pt x="609" y="2433"/>
                    <a:pt x="852" y="1430"/>
                    <a:pt x="1186" y="548"/>
                  </a:cubicBezTo>
                  <a:cubicBezTo>
                    <a:pt x="1338" y="670"/>
                    <a:pt x="1460" y="852"/>
                    <a:pt x="1490" y="1095"/>
                  </a:cubicBezTo>
                  <a:cubicBezTo>
                    <a:pt x="1490" y="1126"/>
                    <a:pt x="1513" y="1141"/>
                    <a:pt x="1536" y="1141"/>
                  </a:cubicBezTo>
                  <a:cubicBezTo>
                    <a:pt x="1558" y="1141"/>
                    <a:pt x="1581" y="1126"/>
                    <a:pt x="1581" y="1095"/>
                  </a:cubicBezTo>
                  <a:cubicBezTo>
                    <a:pt x="1612" y="548"/>
                    <a:pt x="1186" y="62"/>
                    <a:pt x="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36" name="Google Shape;4449;p44"/>
            <p:cNvSpPr/>
            <p:nvPr/>
          </p:nvSpPr>
          <p:spPr>
            <a:xfrm>
              <a:off x="4391375" y="2171650"/>
              <a:ext cx="105300" cy="23000"/>
            </a:xfrm>
            <a:custGeom>
              <a:avLst/>
              <a:gdLst/>
              <a:ahLst/>
              <a:cxnLst/>
              <a:rect l="l" t="t" r="r" b="b"/>
              <a:pathLst>
                <a:path w="4212" h="920" extrusionOk="0">
                  <a:moveTo>
                    <a:pt x="2298" y="0"/>
                  </a:moveTo>
                  <a:cubicBezTo>
                    <a:pt x="1451" y="0"/>
                    <a:pt x="576" y="248"/>
                    <a:pt x="56" y="733"/>
                  </a:cubicBezTo>
                  <a:cubicBezTo>
                    <a:pt x="1" y="789"/>
                    <a:pt x="46" y="920"/>
                    <a:pt x="124" y="920"/>
                  </a:cubicBezTo>
                  <a:cubicBezTo>
                    <a:pt x="131" y="920"/>
                    <a:pt x="139" y="918"/>
                    <a:pt x="147" y="916"/>
                  </a:cubicBezTo>
                  <a:cubicBezTo>
                    <a:pt x="694" y="885"/>
                    <a:pt x="1211" y="612"/>
                    <a:pt x="1789" y="581"/>
                  </a:cubicBezTo>
                  <a:cubicBezTo>
                    <a:pt x="1872" y="574"/>
                    <a:pt x="1955" y="571"/>
                    <a:pt x="2038" y="571"/>
                  </a:cubicBezTo>
                  <a:cubicBezTo>
                    <a:pt x="2642" y="571"/>
                    <a:pt x="3210" y="752"/>
                    <a:pt x="3825" y="885"/>
                  </a:cubicBezTo>
                  <a:cubicBezTo>
                    <a:pt x="3836" y="887"/>
                    <a:pt x="3846" y="887"/>
                    <a:pt x="3856" y="887"/>
                  </a:cubicBezTo>
                  <a:cubicBezTo>
                    <a:pt x="4081" y="887"/>
                    <a:pt x="4211" y="575"/>
                    <a:pt x="4008" y="429"/>
                  </a:cubicBezTo>
                  <a:cubicBezTo>
                    <a:pt x="3563" y="142"/>
                    <a:pt x="2938" y="0"/>
                    <a:pt x="2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37" name="Google Shape;4450;p44"/>
            <p:cNvSpPr/>
            <p:nvPr/>
          </p:nvSpPr>
          <p:spPr>
            <a:xfrm>
              <a:off x="4371500" y="2035275"/>
              <a:ext cx="119325" cy="60475"/>
            </a:xfrm>
            <a:custGeom>
              <a:avLst/>
              <a:gdLst/>
              <a:ahLst/>
              <a:cxnLst/>
              <a:rect l="l" t="t" r="r" b="b"/>
              <a:pathLst>
                <a:path w="4773" h="2419" extrusionOk="0">
                  <a:moveTo>
                    <a:pt x="3818" y="0"/>
                  </a:moveTo>
                  <a:cubicBezTo>
                    <a:pt x="3333" y="0"/>
                    <a:pt x="2915" y="465"/>
                    <a:pt x="3161" y="930"/>
                  </a:cubicBezTo>
                  <a:cubicBezTo>
                    <a:pt x="3185" y="979"/>
                    <a:pt x="3224" y="998"/>
                    <a:pt x="3262" y="998"/>
                  </a:cubicBezTo>
                  <a:cubicBezTo>
                    <a:pt x="3319" y="998"/>
                    <a:pt x="3374" y="954"/>
                    <a:pt x="3374" y="899"/>
                  </a:cubicBezTo>
                  <a:cubicBezTo>
                    <a:pt x="3374" y="597"/>
                    <a:pt x="3569" y="331"/>
                    <a:pt x="3825" y="331"/>
                  </a:cubicBezTo>
                  <a:cubicBezTo>
                    <a:pt x="3903" y="331"/>
                    <a:pt x="3987" y="356"/>
                    <a:pt x="4073" y="413"/>
                  </a:cubicBezTo>
                  <a:cubicBezTo>
                    <a:pt x="4559" y="687"/>
                    <a:pt x="4225" y="1264"/>
                    <a:pt x="3891" y="1477"/>
                  </a:cubicBezTo>
                  <a:cubicBezTo>
                    <a:pt x="3706" y="1580"/>
                    <a:pt x="3480" y="1668"/>
                    <a:pt x="3258" y="1668"/>
                  </a:cubicBezTo>
                  <a:cubicBezTo>
                    <a:pt x="3152" y="1668"/>
                    <a:pt x="3047" y="1648"/>
                    <a:pt x="2948" y="1599"/>
                  </a:cubicBezTo>
                  <a:cubicBezTo>
                    <a:pt x="2584" y="1416"/>
                    <a:pt x="2614" y="869"/>
                    <a:pt x="2827" y="565"/>
                  </a:cubicBezTo>
                  <a:cubicBezTo>
                    <a:pt x="2850" y="518"/>
                    <a:pt x="2802" y="454"/>
                    <a:pt x="2751" y="454"/>
                  </a:cubicBezTo>
                  <a:cubicBezTo>
                    <a:pt x="2735" y="454"/>
                    <a:pt x="2719" y="460"/>
                    <a:pt x="2705" y="474"/>
                  </a:cubicBezTo>
                  <a:cubicBezTo>
                    <a:pt x="2584" y="626"/>
                    <a:pt x="2492" y="839"/>
                    <a:pt x="2432" y="1021"/>
                  </a:cubicBezTo>
                  <a:cubicBezTo>
                    <a:pt x="2371" y="778"/>
                    <a:pt x="2249" y="565"/>
                    <a:pt x="1945" y="474"/>
                  </a:cubicBezTo>
                  <a:cubicBezTo>
                    <a:pt x="1858" y="442"/>
                    <a:pt x="1771" y="427"/>
                    <a:pt x="1686" y="427"/>
                  </a:cubicBezTo>
                  <a:cubicBezTo>
                    <a:pt x="1211" y="427"/>
                    <a:pt x="818" y="895"/>
                    <a:pt x="973" y="1386"/>
                  </a:cubicBezTo>
                  <a:cubicBezTo>
                    <a:pt x="987" y="1469"/>
                    <a:pt x="1045" y="1508"/>
                    <a:pt x="1105" y="1508"/>
                  </a:cubicBezTo>
                  <a:cubicBezTo>
                    <a:pt x="1175" y="1508"/>
                    <a:pt x="1246" y="1454"/>
                    <a:pt x="1246" y="1355"/>
                  </a:cubicBezTo>
                  <a:cubicBezTo>
                    <a:pt x="1246" y="1082"/>
                    <a:pt x="1307" y="839"/>
                    <a:pt x="1611" y="748"/>
                  </a:cubicBezTo>
                  <a:cubicBezTo>
                    <a:pt x="1655" y="733"/>
                    <a:pt x="1699" y="726"/>
                    <a:pt x="1744" y="726"/>
                  </a:cubicBezTo>
                  <a:cubicBezTo>
                    <a:pt x="1976" y="726"/>
                    <a:pt x="2198" y="913"/>
                    <a:pt x="2249" y="1143"/>
                  </a:cubicBezTo>
                  <a:cubicBezTo>
                    <a:pt x="2401" y="1629"/>
                    <a:pt x="1945" y="2115"/>
                    <a:pt x="1459" y="2176"/>
                  </a:cubicBezTo>
                  <a:cubicBezTo>
                    <a:pt x="1437" y="2178"/>
                    <a:pt x="1416" y="2178"/>
                    <a:pt x="1394" y="2178"/>
                  </a:cubicBezTo>
                  <a:cubicBezTo>
                    <a:pt x="991" y="2178"/>
                    <a:pt x="600" y="1913"/>
                    <a:pt x="456" y="1538"/>
                  </a:cubicBezTo>
                  <a:cubicBezTo>
                    <a:pt x="334" y="1143"/>
                    <a:pt x="456" y="748"/>
                    <a:pt x="578" y="383"/>
                  </a:cubicBezTo>
                  <a:cubicBezTo>
                    <a:pt x="599" y="340"/>
                    <a:pt x="545" y="297"/>
                    <a:pt x="500" y="297"/>
                  </a:cubicBezTo>
                  <a:cubicBezTo>
                    <a:pt x="482" y="297"/>
                    <a:pt x="465" y="304"/>
                    <a:pt x="456" y="322"/>
                  </a:cubicBezTo>
                  <a:cubicBezTo>
                    <a:pt x="182" y="960"/>
                    <a:pt x="0" y="1751"/>
                    <a:pt x="669" y="2207"/>
                  </a:cubicBezTo>
                  <a:cubicBezTo>
                    <a:pt x="873" y="2350"/>
                    <a:pt x="1109" y="2419"/>
                    <a:pt x="1342" y="2419"/>
                  </a:cubicBezTo>
                  <a:cubicBezTo>
                    <a:pt x="1699" y="2419"/>
                    <a:pt x="2047" y="2258"/>
                    <a:pt x="2249" y="1963"/>
                  </a:cubicBezTo>
                  <a:cubicBezTo>
                    <a:pt x="2371" y="1811"/>
                    <a:pt x="2432" y="1629"/>
                    <a:pt x="2462" y="1416"/>
                  </a:cubicBezTo>
                  <a:cubicBezTo>
                    <a:pt x="2523" y="1599"/>
                    <a:pt x="2614" y="1781"/>
                    <a:pt x="2827" y="1872"/>
                  </a:cubicBezTo>
                  <a:cubicBezTo>
                    <a:pt x="2966" y="1934"/>
                    <a:pt x="3119" y="1962"/>
                    <a:pt x="3275" y="1962"/>
                  </a:cubicBezTo>
                  <a:cubicBezTo>
                    <a:pt x="3731" y="1962"/>
                    <a:pt x="4211" y="1718"/>
                    <a:pt x="4438" y="1355"/>
                  </a:cubicBezTo>
                  <a:cubicBezTo>
                    <a:pt x="4772" y="869"/>
                    <a:pt x="4559" y="170"/>
                    <a:pt x="3982" y="18"/>
                  </a:cubicBezTo>
                  <a:cubicBezTo>
                    <a:pt x="3927" y="6"/>
                    <a:pt x="3872" y="0"/>
                    <a:pt x="3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38" name="Google Shape;4451;p44"/>
            <p:cNvSpPr/>
            <p:nvPr/>
          </p:nvSpPr>
          <p:spPr>
            <a:xfrm>
              <a:off x="4337300" y="2094900"/>
              <a:ext cx="46900" cy="25175"/>
            </a:xfrm>
            <a:custGeom>
              <a:avLst/>
              <a:gdLst/>
              <a:ahLst/>
              <a:cxnLst/>
              <a:rect l="l" t="t" r="r" b="b"/>
              <a:pathLst>
                <a:path w="1876" h="1007" extrusionOk="0">
                  <a:moveTo>
                    <a:pt x="1759" y="0"/>
                  </a:moveTo>
                  <a:cubicBezTo>
                    <a:pt x="1751" y="0"/>
                    <a:pt x="1742" y="2"/>
                    <a:pt x="1733" y="4"/>
                  </a:cubicBezTo>
                  <a:cubicBezTo>
                    <a:pt x="1125" y="156"/>
                    <a:pt x="395" y="399"/>
                    <a:pt x="31" y="885"/>
                  </a:cubicBezTo>
                  <a:cubicBezTo>
                    <a:pt x="0" y="916"/>
                    <a:pt x="31" y="1007"/>
                    <a:pt x="91" y="1007"/>
                  </a:cubicBezTo>
                  <a:cubicBezTo>
                    <a:pt x="365" y="885"/>
                    <a:pt x="578" y="733"/>
                    <a:pt x="821" y="612"/>
                  </a:cubicBezTo>
                  <a:cubicBezTo>
                    <a:pt x="1125" y="429"/>
                    <a:pt x="1459" y="308"/>
                    <a:pt x="1763" y="186"/>
                  </a:cubicBezTo>
                  <a:cubicBezTo>
                    <a:pt x="1875" y="158"/>
                    <a:pt x="1858" y="0"/>
                    <a:pt x="1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39" name="Google Shape;4452;p44"/>
            <p:cNvSpPr/>
            <p:nvPr/>
          </p:nvSpPr>
          <p:spPr>
            <a:xfrm>
              <a:off x="4332725" y="2122350"/>
              <a:ext cx="28150" cy="22250"/>
            </a:xfrm>
            <a:custGeom>
              <a:avLst/>
              <a:gdLst/>
              <a:ahLst/>
              <a:cxnLst/>
              <a:rect l="l" t="t" r="r" b="b"/>
              <a:pathLst>
                <a:path w="1126" h="890" extrusionOk="0">
                  <a:moveTo>
                    <a:pt x="1095" y="0"/>
                  </a:moveTo>
                  <a:cubicBezTo>
                    <a:pt x="882" y="91"/>
                    <a:pt x="639" y="213"/>
                    <a:pt x="457" y="365"/>
                  </a:cubicBezTo>
                  <a:cubicBezTo>
                    <a:pt x="305" y="456"/>
                    <a:pt x="92" y="638"/>
                    <a:pt x="1" y="821"/>
                  </a:cubicBezTo>
                  <a:cubicBezTo>
                    <a:pt x="1" y="845"/>
                    <a:pt x="21" y="890"/>
                    <a:pt x="61" y="890"/>
                  </a:cubicBezTo>
                  <a:cubicBezTo>
                    <a:pt x="70" y="890"/>
                    <a:pt x="80" y="887"/>
                    <a:pt x="92" y="882"/>
                  </a:cubicBezTo>
                  <a:cubicBezTo>
                    <a:pt x="244" y="760"/>
                    <a:pt x="396" y="578"/>
                    <a:pt x="518" y="456"/>
                  </a:cubicBezTo>
                  <a:cubicBezTo>
                    <a:pt x="700" y="274"/>
                    <a:pt x="913" y="152"/>
                    <a:pt x="1125" y="31"/>
                  </a:cubicBezTo>
                  <a:cubicBezTo>
                    <a:pt x="1125" y="0"/>
                    <a:pt x="1125" y="0"/>
                    <a:pt x="1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40" name="Google Shape;4453;p44"/>
            <p:cNvSpPr/>
            <p:nvPr/>
          </p:nvSpPr>
          <p:spPr>
            <a:xfrm>
              <a:off x="4343375" y="2179575"/>
              <a:ext cx="10950" cy="13450"/>
            </a:xfrm>
            <a:custGeom>
              <a:avLst/>
              <a:gdLst/>
              <a:ahLst/>
              <a:cxnLst/>
              <a:rect l="l" t="t" r="r" b="b"/>
              <a:pathLst>
                <a:path w="438" h="538" extrusionOk="0">
                  <a:moveTo>
                    <a:pt x="315" y="0"/>
                  </a:moveTo>
                  <a:cubicBezTo>
                    <a:pt x="288" y="0"/>
                    <a:pt x="262" y="15"/>
                    <a:pt x="244" y="52"/>
                  </a:cubicBezTo>
                  <a:cubicBezTo>
                    <a:pt x="183" y="112"/>
                    <a:pt x="152" y="204"/>
                    <a:pt x="92" y="295"/>
                  </a:cubicBezTo>
                  <a:cubicBezTo>
                    <a:pt x="31" y="356"/>
                    <a:pt x="0" y="416"/>
                    <a:pt x="0" y="508"/>
                  </a:cubicBezTo>
                  <a:cubicBezTo>
                    <a:pt x="0" y="508"/>
                    <a:pt x="31" y="538"/>
                    <a:pt x="61" y="538"/>
                  </a:cubicBezTo>
                  <a:cubicBezTo>
                    <a:pt x="122" y="508"/>
                    <a:pt x="183" y="416"/>
                    <a:pt x="213" y="356"/>
                  </a:cubicBezTo>
                  <a:cubicBezTo>
                    <a:pt x="274" y="295"/>
                    <a:pt x="335" y="204"/>
                    <a:pt x="396" y="143"/>
                  </a:cubicBezTo>
                  <a:cubicBezTo>
                    <a:pt x="438" y="79"/>
                    <a:pt x="377"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43" name="Google Shape;4454;p44"/>
            <p:cNvSpPr/>
            <p:nvPr/>
          </p:nvSpPr>
          <p:spPr>
            <a:xfrm>
              <a:off x="4439275" y="1848950"/>
              <a:ext cx="110700" cy="20525"/>
            </a:xfrm>
            <a:custGeom>
              <a:avLst/>
              <a:gdLst/>
              <a:ahLst/>
              <a:cxnLst/>
              <a:rect l="l" t="t" r="r" b="b"/>
              <a:pathLst>
                <a:path w="4428" h="821" extrusionOk="0">
                  <a:moveTo>
                    <a:pt x="2167" y="1"/>
                  </a:moveTo>
                  <a:cubicBezTo>
                    <a:pt x="1422" y="1"/>
                    <a:pt x="670" y="205"/>
                    <a:pt x="25" y="602"/>
                  </a:cubicBezTo>
                  <a:cubicBezTo>
                    <a:pt x="0" y="626"/>
                    <a:pt x="15" y="671"/>
                    <a:pt x="54" y="671"/>
                  </a:cubicBezTo>
                  <a:cubicBezTo>
                    <a:pt x="63" y="671"/>
                    <a:pt x="74" y="668"/>
                    <a:pt x="85" y="662"/>
                  </a:cubicBezTo>
                  <a:cubicBezTo>
                    <a:pt x="735" y="331"/>
                    <a:pt x="1384" y="175"/>
                    <a:pt x="2030" y="175"/>
                  </a:cubicBezTo>
                  <a:cubicBezTo>
                    <a:pt x="2806" y="175"/>
                    <a:pt x="3578" y="400"/>
                    <a:pt x="4341" y="814"/>
                  </a:cubicBezTo>
                  <a:cubicBezTo>
                    <a:pt x="4345" y="819"/>
                    <a:pt x="4350" y="821"/>
                    <a:pt x="4355" y="821"/>
                  </a:cubicBezTo>
                  <a:cubicBezTo>
                    <a:pt x="4386" y="821"/>
                    <a:pt x="4428" y="749"/>
                    <a:pt x="4402" y="723"/>
                  </a:cubicBezTo>
                  <a:cubicBezTo>
                    <a:pt x="3757" y="236"/>
                    <a:pt x="2966" y="1"/>
                    <a:pt x="2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47" name="Google Shape;4455;p44"/>
            <p:cNvSpPr/>
            <p:nvPr/>
          </p:nvSpPr>
          <p:spPr>
            <a:xfrm>
              <a:off x="4428475" y="1863950"/>
              <a:ext cx="44875" cy="14500"/>
            </a:xfrm>
            <a:custGeom>
              <a:avLst/>
              <a:gdLst/>
              <a:ahLst/>
              <a:cxnLst/>
              <a:rect l="l" t="t" r="r" b="b"/>
              <a:pathLst>
                <a:path w="1795" h="580" extrusionOk="0">
                  <a:moveTo>
                    <a:pt x="1356" y="0"/>
                  </a:moveTo>
                  <a:cubicBezTo>
                    <a:pt x="1149" y="0"/>
                    <a:pt x="946" y="34"/>
                    <a:pt x="730" y="93"/>
                  </a:cubicBezTo>
                  <a:cubicBezTo>
                    <a:pt x="487" y="154"/>
                    <a:pt x="153" y="275"/>
                    <a:pt x="1" y="488"/>
                  </a:cubicBezTo>
                  <a:cubicBezTo>
                    <a:pt x="1" y="549"/>
                    <a:pt x="31" y="579"/>
                    <a:pt x="61" y="579"/>
                  </a:cubicBezTo>
                  <a:cubicBezTo>
                    <a:pt x="335" y="518"/>
                    <a:pt x="548" y="366"/>
                    <a:pt x="791" y="275"/>
                  </a:cubicBezTo>
                  <a:cubicBezTo>
                    <a:pt x="1095" y="214"/>
                    <a:pt x="1368" y="184"/>
                    <a:pt x="1672" y="184"/>
                  </a:cubicBezTo>
                  <a:cubicBezTo>
                    <a:pt x="1764" y="184"/>
                    <a:pt x="1794" y="32"/>
                    <a:pt x="1703" y="32"/>
                  </a:cubicBezTo>
                  <a:cubicBezTo>
                    <a:pt x="1584" y="10"/>
                    <a:pt x="1470" y="0"/>
                    <a:pt x="1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48" name="Google Shape;4456;p44"/>
            <p:cNvSpPr/>
            <p:nvPr/>
          </p:nvSpPr>
          <p:spPr>
            <a:xfrm>
              <a:off x="4243550" y="1884325"/>
              <a:ext cx="197875" cy="173900"/>
            </a:xfrm>
            <a:custGeom>
              <a:avLst/>
              <a:gdLst/>
              <a:ahLst/>
              <a:cxnLst/>
              <a:rect l="l" t="t" r="r" b="b"/>
              <a:pathLst>
                <a:path w="7915" h="6956" extrusionOk="0">
                  <a:moveTo>
                    <a:pt x="7437" y="1"/>
                  </a:moveTo>
                  <a:cubicBezTo>
                    <a:pt x="6975" y="1"/>
                    <a:pt x="6521" y="185"/>
                    <a:pt x="6182" y="524"/>
                  </a:cubicBezTo>
                  <a:cubicBezTo>
                    <a:pt x="6030" y="646"/>
                    <a:pt x="5908" y="858"/>
                    <a:pt x="5787" y="1102"/>
                  </a:cubicBezTo>
                  <a:cubicBezTo>
                    <a:pt x="5748" y="1099"/>
                    <a:pt x="5710" y="1098"/>
                    <a:pt x="5672" y="1098"/>
                  </a:cubicBezTo>
                  <a:cubicBezTo>
                    <a:pt x="4658" y="1098"/>
                    <a:pt x="3813" y="1871"/>
                    <a:pt x="3872" y="2925"/>
                  </a:cubicBezTo>
                  <a:cubicBezTo>
                    <a:pt x="3872" y="2986"/>
                    <a:pt x="3902" y="3016"/>
                    <a:pt x="3933" y="3016"/>
                  </a:cubicBezTo>
                  <a:cubicBezTo>
                    <a:pt x="3659" y="3138"/>
                    <a:pt x="3446" y="3351"/>
                    <a:pt x="3325" y="3624"/>
                  </a:cubicBezTo>
                  <a:cubicBezTo>
                    <a:pt x="3203" y="3868"/>
                    <a:pt x="3142" y="4141"/>
                    <a:pt x="3142" y="4384"/>
                  </a:cubicBezTo>
                  <a:cubicBezTo>
                    <a:pt x="3112" y="4384"/>
                    <a:pt x="3112" y="4354"/>
                    <a:pt x="3081" y="4354"/>
                  </a:cubicBezTo>
                  <a:cubicBezTo>
                    <a:pt x="3048" y="4352"/>
                    <a:pt x="3013" y="4351"/>
                    <a:pt x="2977" y="4351"/>
                  </a:cubicBezTo>
                  <a:cubicBezTo>
                    <a:pt x="1941" y="4351"/>
                    <a:pt x="1" y="5189"/>
                    <a:pt x="559" y="6482"/>
                  </a:cubicBezTo>
                  <a:cubicBezTo>
                    <a:pt x="711" y="6817"/>
                    <a:pt x="980" y="6956"/>
                    <a:pt x="1244" y="6956"/>
                  </a:cubicBezTo>
                  <a:cubicBezTo>
                    <a:pt x="1770" y="6956"/>
                    <a:pt x="2280" y="6409"/>
                    <a:pt x="1835" y="5782"/>
                  </a:cubicBezTo>
                  <a:cubicBezTo>
                    <a:pt x="1826" y="5774"/>
                    <a:pt x="1815" y="5770"/>
                    <a:pt x="1804" y="5770"/>
                  </a:cubicBezTo>
                  <a:cubicBezTo>
                    <a:pt x="1777" y="5770"/>
                    <a:pt x="1753" y="5791"/>
                    <a:pt x="1774" y="5813"/>
                  </a:cubicBezTo>
                  <a:cubicBezTo>
                    <a:pt x="1866" y="6026"/>
                    <a:pt x="1926" y="6451"/>
                    <a:pt x="1683" y="6603"/>
                  </a:cubicBezTo>
                  <a:cubicBezTo>
                    <a:pt x="1591" y="6661"/>
                    <a:pt x="1482" y="6688"/>
                    <a:pt x="1374" y="6688"/>
                  </a:cubicBezTo>
                  <a:cubicBezTo>
                    <a:pt x="1195" y="6688"/>
                    <a:pt x="1018" y="6614"/>
                    <a:pt x="923" y="6482"/>
                  </a:cubicBezTo>
                  <a:cubicBezTo>
                    <a:pt x="650" y="6086"/>
                    <a:pt x="893" y="5570"/>
                    <a:pt x="1197" y="5296"/>
                  </a:cubicBezTo>
                  <a:cubicBezTo>
                    <a:pt x="1714" y="4840"/>
                    <a:pt x="2413" y="4658"/>
                    <a:pt x="3081" y="4597"/>
                  </a:cubicBezTo>
                  <a:cubicBezTo>
                    <a:pt x="3112" y="4597"/>
                    <a:pt x="3142" y="4567"/>
                    <a:pt x="3142" y="4567"/>
                  </a:cubicBezTo>
                  <a:cubicBezTo>
                    <a:pt x="3173" y="4840"/>
                    <a:pt x="3233" y="5114"/>
                    <a:pt x="3325" y="5387"/>
                  </a:cubicBezTo>
                  <a:cubicBezTo>
                    <a:pt x="3325" y="5418"/>
                    <a:pt x="3347" y="5433"/>
                    <a:pt x="3370" y="5433"/>
                  </a:cubicBezTo>
                  <a:cubicBezTo>
                    <a:pt x="3393" y="5433"/>
                    <a:pt x="3416" y="5418"/>
                    <a:pt x="3416" y="5387"/>
                  </a:cubicBezTo>
                  <a:cubicBezTo>
                    <a:pt x="3385" y="4901"/>
                    <a:pt x="3325" y="4384"/>
                    <a:pt x="3477" y="3928"/>
                  </a:cubicBezTo>
                  <a:cubicBezTo>
                    <a:pt x="3659" y="3320"/>
                    <a:pt x="4206" y="3138"/>
                    <a:pt x="4753" y="2956"/>
                  </a:cubicBezTo>
                  <a:cubicBezTo>
                    <a:pt x="4894" y="2900"/>
                    <a:pt x="4852" y="2740"/>
                    <a:pt x="4725" y="2740"/>
                  </a:cubicBezTo>
                  <a:cubicBezTo>
                    <a:pt x="4715" y="2740"/>
                    <a:pt x="4704" y="2741"/>
                    <a:pt x="4692" y="2743"/>
                  </a:cubicBezTo>
                  <a:cubicBezTo>
                    <a:pt x="4449" y="2773"/>
                    <a:pt x="4206" y="2864"/>
                    <a:pt x="3993" y="2986"/>
                  </a:cubicBezTo>
                  <a:cubicBezTo>
                    <a:pt x="3993" y="2956"/>
                    <a:pt x="3993" y="2956"/>
                    <a:pt x="3993" y="2925"/>
                  </a:cubicBezTo>
                  <a:cubicBezTo>
                    <a:pt x="4115" y="2013"/>
                    <a:pt x="4784" y="1284"/>
                    <a:pt x="5726" y="1254"/>
                  </a:cubicBezTo>
                  <a:lnTo>
                    <a:pt x="5726" y="1254"/>
                  </a:lnTo>
                  <a:cubicBezTo>
                    <a:pt x="5635" y="1527"/>
                    <a:pt x="5604" y="1831"/>
                    <a:pt x="5726" y="2074"/>
                  </a:cubicBezTo>
                  <a:cubicBezTo>
                    <a:pt x="5739" y="2087"/>
                    <a:pt x="5756" y="2094"/>
                    <a:pt x="5773" y="2094"/>
                  </a:cubicBezTo>
                  <a:cubicBezTo>
                    <a:pt x="5796" y="2094"/>
                    <a:pt x="5817" y="2079"/>
                    <a:pt x="5817" y="2044"/>
                  </a:cubicBezTo>
                  <a:cubicBezTo>
                    <a:pt x="5878" y="1861"/>
                    <a:pt x="5848" y="1649"/>
                    <a:pt x="5908" y="1436"/>
                  </a:cubicBezTo>
                  <a:cubicBezTo>
                    <a:pt x="5969" y="1132"/>
                    <a:pt x="6121" y="858"/>
                    <a:pt x="6334" y="676"/>
                  </a:cubicBezTo>
                  <a:cubicBezTo>
                    <a:pt x="6759" y="250"/>
                    <a:pt x="7215" y="250"/>
                    <a:pt x="7793" y="190"/>
                  </a:cubicBezTo>
                  <a:cubicBezTo>
                    <a:pt x="7884" y="190"/>
                    <a:pt x="7914" y="38"/>
                    <a:pt x="7793" y="38"/>
                  </a:cubicBezTo>
                  <a:cubicBezTo>
                    <a:pt x="7675" y="13"/>
                    <a:pt x="7556" y="1"/>
                    <a:pt x="7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49" name="Google Shape;4457;p44"/>
            <p:cNvSpPr/>
            <p:nvPr/>
          </p:nvSpPr>
          <p:spPr>
            <a:xfrm>
              <a:off x="4682550" y="2001650"/>
              <a:ext cx="16475" cy="70175"/>
            </a:xfrm>
            <a:custGeom>
              <a:avLst/>
              <a:gdLst/>
              <a:ahLst/>
              <a:cxnLst/>
              <a:rect l="l" t="t" r="r" b="b"/>
              <a:pathLst>
                <a:path w="659" h="2807" extrusionOk="0">
                  <a:moveTo>
                    <a:pt x="303" y="1"/>
                  </a:moveTo>
                  <a:cubicBezTo>
                    <a:pt x="254" y="1"/>
                    <a:pt x="203" y="33"/>
                    <a:pt x="203" y="86"/>
                  </a:cubicBezTo>
                  <a:cubicBezTo>
                    <a:pt x="172" y="512"/>
                    <a:pt x="263" y="907"/>
                    <a:pt x="233" y="1333"/>
                  </a:cubicBezTo>
                  <a:cubicBezTo>
                    <a:pt x="203" y="1819"/>
                    <a:pt x="111" y="2244"/>
                    <a:pt x="20" y="2700"/>
                  </a:cubicBezTo>
                  <a:cubicBezTo>
                    <a:pt x="0" y="2760"/>
                    <a:pt x="45" y="2806"/>
                    <a:pt x="95" y="2806"/>
                  </a:cubicBezTo>
                  <a:cubicBezTo>
                    <a:pt x="122" y="2806"/>
                    <a:pt x="151" y="2793"/>
                    <a:pt x="172" y="2761"/>
                  </a:cubicBezTo>
                  <a:cubicBezTo>
                    <a:pt x="598" y="2032"/>
                    <a:pt x="659" y="877"/>
                    <a:pt x="385" y="56"/>
                  </a:cubicBezTo>
                  <a:cubicBezTo>
                    <a:pt x="372" y="18"/>
                    <a:pt x="33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50" name="Google Shape;4458;p44"/>
            <p:cNvSpPr/>
            <p:nvPr/>
          </p:nvSpPr>
          <p:spPr>
            <a:xfrm>
              <a:off x="4694025" y="2048500"/>
              <a:ext cx="37500" cy="22700"/>
            </a:xfrm>
            <a:custGeom>
              <a:avLst/>
              <a:gdLst/>
              <a:ahLst/>
              <a:cxnLst/>
              <a:rect l="l" t="t" r="r" b="b"/>
              <a:pathLst>
                <a:path w="1500" h="908" extrusionOk="0">
                  <a:moveTo>
                    <a:pt x="1412" y="1"/>
                  </a:moveTo>
                  <a:cubicBezTo>
                    <a:pt x="1404" y="1"/>
                    <a:pt x="1395" y="2"/>
                    <a:pt x="1385" y="6"/>
                  </a:cubicBezTo>
                  <a:cubicBezTo>
                    <a:pt x="899" y="67"/>
                    <a:pt x="412" y="462"/>
                    <a:pt x="48" y="796"/>
                  </a:cubicBezTo>
                  <a:cubicBezTo>
                    <a:pt x="1" y="843"/>
                    <a:pt x="44" y="907"/>
                    <a:pt x="94" y="907"/>
                  </a:cubicBezTo>
                  <a:cubicBezTo>
                    <a:pt x="109" y="907"/>
                    <a:pt x="125" y="901"/>
                    <a:pt x="139" y="887"/>
                  </a:cubicBezTo>
                  <a:cubicBezTo>
                    <a:pt x="352" y="766"/>
                    <a:pt x="564" y="614"/>
                    <a:pt x="777" y="492"/>
                  </a:cubicBezTo>
                  <a:cubicBezTo>
                    <a:pt x="990" y="370"/>
                    <a:pt x="1233" y="279"/>
                    <a:pt x="1446" y="158"/>
                  </a:cubicBezTo>
                  <a:cubicBezTo>
                    <a:pt x="1500" y="104"/>
                    <a:pt x="1482"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53" name="Google Shape;4459;p44"/>
            <p:cNvSpPr/>
            <p:nvPr/>
          </p:nvSpPr>
          <p:spPr>
            <a:xfrm>
              <a:off x="4702300" y="2070575"/>
              <a:ext cx="59800" cy="11625"/>
            </a:xfrm>
            <a:custGeom>
              <a:avLst/>
              <a:gdLst/>
              <a:ahLst/>
              <a:cxnLst/>
              <a:rect l="l" t="t" r="r" b="b"/>
              <a:pathLst>
                <a:path w="2392" h="465" extrusionOk="0">
                  <a:moveTo>
                    <a:pt x="1520" y="1"/>
                  </a:moveTo>
                  <a:cubicBezTo>
                    <a:pt x="1013" y="1"/>
                    <a:pt x="507" y="95"/>
                    <a:pt x="81" y="339"/>
                  </a:cubicBezTo>
                  <a:cubicBezTo>
                    <a:pt x="0" y="366"/>
                    <a:pt x="39" y="465"/>
                    <a:pt x="92" y="465"/>
                  </a:cubicBezTo>
                  <a:cubicBezTo>
                    <a:pt x="98" y="465"/>
                    <a:pt x="105" y="463"/>
                    <a:pt x="112" y="460"/>
                  </a:cubicBezTo>
                  <a:cubicBezTo>
                    <a:pt x="841" y="308"/>
                    <a:pt x="1510" y="308"/>
                    <a:pt x="2209" y="308"/>
                  </a:cubicBezTo>
                  <a:cubicBezTo>
                    <a:pt x="2361" y="308"/>
                    <a:pt x="2391" y="95"/>
                    <a:pt x="2270" y="65"/>
                  </a:cubicBezTo>
                  <a:cubicBezTo>
                    <a:pt x="2027" y="24"/>
                    <a:pt x="1773" y="1"/>
                    <a:pt x="1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54" name="Google Shape;4460;p44"/>
            <p:cNvSpPr/>
            <p:nvPr/>
          </p:nvSpPr>
          <p:spPr>
            <a:xfrm>
              <a:off x="4700850" y="2095450"/>
              <a:ext cx="39975" cy="15325"/>
            </a:xfrm>
            <a:custGeom>
              <a:avLst/>
              <a:gdLst/>
              <a:ahLst/>
              <a:cxnLst/>
              <a:rect l="l" t="t" r="r" b="b"/>
              <a:pathLst>
                <a:path w="1599" h="613" extrusionOk="0">
                  <a:moveTo>
                    <a:pt x="123" y="0"/>
                  </a:moveTo>
                  <a:cubicBezTo>
                    <a:pt x="34" y="0"/>
                    <a:pt x="0" y="142"/>
                    <a:pt x="79" y="195"/>
                  </a:cubicBezTo>
                  <a:cubicBezTo>
                    <a:pt x="322" y="377"/>
                    <a:pt x="565" y="468"/>
                    <a:pt x="838" y="529"/>
                  </a:cubicBezTo>
                  <a:cubicBezTo>
                    <a:pt x="965" y="565"/>
                    <a:pt x="1113" y="612"/>
                    <a:pt x="1251" y="612"/>
                  </a:cubicBezTo>
                  <a:cubicBezTo>
                    <a:pt x="1345" y="612"/>
                    <a:pt x="1433" y="590"/>
                    <a:pt x="1507" y="529"/>
                  </a:cubicBezTo>
                  <a:lnTo>
                    <a:pt x="1538" y="529"/>
                  </a:lnTo>
                  <a:cubicBezTo>
                    <a:pt x="1598" y="499"/>
                    <a:pt x="1598" y="407"/>
                    <a:pt x="1538" y="377"/>
                  </a:cubicBezTo>
                  <a:cubicBezTo>
                    <a:pt x="1355" y="225"/>
                    <a:pt x="1082" y="255"/>
                    <a:pt x="869" y="225"/>
                  </a:cubicBezTo>
                  <a:cubicBezTo>
                    <a:pt x="626" y="164"/>
                    <a:pt x="413" y="73"/>
                    <a:pt x="170" y="12"/>
                  </a:cubicBezTo>
                  <a:cubicBezTo>
                    <a:pt x="153" y="4"/>
                    <a:pt x="137"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55" name="Google Shape;4461;p44"/>
            <p:cNvSpPr/>
            <p:nvPr/>
          </p:nvSpPr>
          <p:spPr>
            <a:xfrm>
              <a:off x="4706950" y="2115775"/>
              <a:ext cx="39950" cy="28475"/>
            </a:xfrm>
            <a:custGeom>
              <a:avLst/>
              <a:gdLst/>
              <a:ahLst/>
              <a:cxnLst/>
              <a:rect l="l" t="t" r="r" b="b"/>
              <a:pathLst>
                <a:path w="1598" h="1139" extrusionOk="0">
                  <a:moveTo>
                    <a:pt x="148" y="0"/>
                  </a:moveTo>
                  <a:cubicBezTo>
                    <a:pt x="81" y="0"/>
                    <a:pt x="0" y="71"/>
                    <a:pt x="47" y="142"/>
                  </a:cubicBezTo>
                  <a:cubicBezTo>
                    <a:pt x="260" y="385"/>
                    <a:pt x="473" y="658"/>
                    <a:pt x="746" y="871"/>
                  </a:cubicBezTo>
                  <a:cubicBezTo>
                    <a:pt x="920" y="995"/>
                    <a:pt x="1153" y="1139"/>
                    <a:pt x="1382" y="1139"/>
                  </a:cubicBezTo>
                  <a:cubicBezTo>
                    <a:pt x="1434" y="1139"/>
                    <a:pt x="1486" y="1131"/>
                    <a:pt x="1537" y="1114"/>
                  </a:cubicBezTo>
                  <a:cubicBezTo>
                    <a:pt x="1597" y="1114"/>
                    <a:pt x="1597" y="1053"/>
                    <a:pt x="1537" y="1023"/>
                  </a:cubicBezTo>
                  <a:cubicBezTo>
                    <a:pt x="1354" y="871"/>
                    <a:pt x="1081" y="810"/>
                    <a:pt x="868" y="658"/>
                  </a:cubicBezTo>
                  <a:cubicBezTo>
                    <a:pt x="625" y="476"/>
                    <a:pt x="412" y="233"/>
                    <a:pt x="199" y="20"/>
                  </a:cubicBezTo>
                  <a:cubicBezTo>
                    <a:pt x="186" y="6"/>
                    <a:pt x="167" y="0"/>
                    <a:pt x="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56" name="Google Shape;4462;p44"/>
            <p:cNvSpPr/>
            <p:nvPr/>
          </p:nvSpPr>
          <p:spPr>
            <a:xfrm>
              <a:off x="4715950" y="2143750"/>
              <a:ext cx="32475" cy="25425"/>
            </a:xfrm>
            <a:custGeom>
              <a:avLst/>
              <a:gdLst/>
              <a:ahLst/>
              <a:cxnLst/>
              <a:rect l="l" t="t" r="r" b="b"/>
              <a:pathLst>
                <a:path w="1299" h="1017" extrusionOk="0">
                  <a:moveTo>
                    <a:pt x="99" y="0"/>
                  </a:moveTo>
                  <a:cubicBezTo>
                    <a:pt x="55" y="0"/>
                    <a:pt x="0" y="43"/>
                    <a:pt x="22" y="86"/>
                  </a:cubicBezTo>
                  <a:cubicBezTo>
                    <a:pt x="82" y="390"/>
                    <a:pt x="265" y="603"/>
                    <a:pt x="508" y="785"/>
                  </a:cubicBezTo>
                  <a:cubicBezTo>
                    <a:pt x="602" y="856"/>
                    <a:pt x="840" y="1017"/>
                    <a:pt x="1000" y="1017"/>
                  </a:cubicBezTo>
                  <a:cubicBezTo>
                    <a:pt x="1048" y="1017"/>
                    <a:pt x="1088" y="1003"/>
                    <a:pt x="1116" y="968"/>
                  </a:cubicBezTo>
                  <a:cubicBezTo>
                    <a:pt x="1298" y="816"/>
                    <a:pt x="934" y="694"/>
                    <a:pt x="842" y="603"/>
                  </a:cubicBezTo>
                  <a:cubicBezTo>
                    <a:pt x="599" y="451"/>
                    <a:pt x="386" y="238"/>
                    <a:pt x="143" y="26"/>
                  </a:cubicBezTo>
                  <a:cubicBezTo>
                    <a:pt x="134" y="8"/>
                    <a:pt x="118"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57" name="Google Shape;4463;p44"/>
            <p:cNvSpPr/>
            <p:nvPr/>
          </p:nvSpPr>
          <p:spPr>
            <a:xfrm>
              <a:off x="4721275" y="2175300"/>
              <a:ext cx="35500" cy="23825"/>
            </a:xfrm>
            <a:custGeom>
              <a:avLst/>
              <a:gdLst/>
              <a:ahLst/>
              <a:cxnLst/>
              <a:rect l="l" t="t" r="r" b="b"/>
              <a:pathLst>
                <a:path w="1420" h="953" extrusionOk="0">
                  <a:moveTo>
                    <a:pt x="217" y="1"/>
                  </a:moveTo>
                  <a:cubicBezTo>
                    <a:pt x="119" y="1"/>
                    <a:pt x="1" y="90"/>
                    <a:pt x="21" y="192"/>
                  </a:cubicBezTo>
                  <a:cubicBezTo>
                    <a:pt x="143" y="648"/>
                    <a:pt x="751" y="922"/>
                    <a:pt x="1207" y="952"/>
                  </a:cubicBezTo>
                  <a:cubicBezTo>
                    <a:pt x="1359" y="952"/>
                    <a:pt x="1420" y="739"/>
                    <a:pt x="1268" y="648"/>
                  </a:cubicBezTo>
                  <a:cubicBezTo>
                    <a:pt x="964" y="496"/>
                    <a:pt x="477" y="435"/>
                    <a:pt x="325" y="71"/>
                  </a:cubicBezTo>
                  <a:cubicBezTo>
                    <a:pt x="306" y="21"/>
                    <a:pt x="263" y="1"/>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58" name="Google Shape;4464;p44"/>
            <p:cNvSpPr/>
            <p:nvPr/>
          </p:nvSpPr>
          <p:spPr>
            <a:xfrm>
              <a:off x="4471975" y="2003300"/>
              <a:ext cx="39350" cy="59925"/>
            </a:xfrm>
            <a:custGeom>
              <a:avLst/>
              <a:gdLst/>
              <a:ahLst/>
              <a:cxnLst/>
              <a:rect l="l" t="t" r="r" b="b"/>
              <a:pathLst>
                <a:path w="1574" h="2397" extrusionOk="0">
                  <a:moveTo>
                    <a:pt x="74" y="0"/>
                  </a:moveTo>
                  <a:cubicBezTo>
                    <a:pt x="31" y="0"/>
                    <a:pt x="0" y="65"/>
                    <a:pt x="24" y="112"/>
                  </a:cubicBezTo>
                  <a:cubicBezTo>
                    <a:pt x="297" y="446"/>
                    <a:pt x="601" y="689"/>
                    <a:pt x="784" y="1084"/>
                  </a:cubicBezTo>
                  <a:cubicBezTo>
                    <a:pt x="966" y="1479"/>
                    <a:pt x="905" y="1844"/>
                    <a:pt x="905" y="2270"/>
                  </a:cubicBezTo>
                  <a:lnTo>
                    <a:pt x="936" y="2270"/>
                  </a:lnTo>
                  <a:cubicBezTo>
                    <a:pt x="936" y="2345"/>
                    <a:pt x="1005" y="2397"/>
                    <a:pt x="1066" y="2397"/>
                  </a:cubicBezTo>
                  <a:cubicBezTo>
                    <a:pt x="1103" y="2397"/>
                    <a:pt x="1137" y="2377"/>
                    <a:pt x="1148" y="2330"/>
                  </a:cubicBezTo>
                  <a:cubicBezTo>
                    <a:pt x="1574" y="1510"/>
                    <a:pt x="905" y="355"/>
                    <a:pt x="115" y="20"/>
                  </a:cubicBezTo>
                  <a:cubicBezTo>
                    <a:pt x="101" y="6"/>
                    <a:pt x="87"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0" name="Google Shape;4465;p44"/>
            <p:cNvSpPr/>
            <p:nvPr/>
          </p:nvSpPr>
          <p:spPr>
            <a:xfrm>
              <a:off x="4497925" y="1989700"/>
              <a:ext cx="36200" cy="62175"/>
            </a:xfrm>
            <a:custGeom>
              <a:avLst/>
              <a:gdLst/>
              <a:ahLst/>
              <a:cxnLst/>
              <a:rect l="l" t="t" r="r" b="b"/>
              <a:pathLst>
                <a:path w="1448" h="2487" extrusionOk="0">
                  <a:moveTo>
                    <a:pt x="104" y="1"/>
                  </a:moveTo>
                  <a:cubicBezTo>
                    <a:pt x="51" y="1"/>
                    <a:pt x="0" y="90"/>
                    <a:pt x="49" y="139"/>
                  </a:cubicBezTo>
                  <a:cubicBezTo>
                    <a:pt x="414" y="412"/>
                    <a:pt x="657" y="808"/>
                    <a:pt x="779" y="1233"/>
                  </a:cubicBezTo>
                  <a:cubicBezTo>
                    <a:pt x="901" y="1628"/>
                    <a:pt x="840" y="2023"/>
                    <a:pt x="931" y="2419"/>
                  </a:cubicBezTo>
                  <a:cubicBezTo>
                    <a:pt x="931" y="2464"/>
                    <a:pt x="961" y="2487"/>
                    <a:pt x="996" y="2487"/>
                  </a:cubicBezTo>
                  <a:cubicBezTo>
                    <a:pt x="1030" y="2487"/>
                    <a:pt x="1068" y="2464"/>
                    <a:pt x="1083" y="2419"/>
                  </a:cubicBezTo>
                  <a:cubicBezTo>
                    <a:pt x="1448" y="1567"/>
                    <a:pt x="901" y="473"/>
                    <a:pt x="141" y="17"/>
                  </a:cubicBezTo>
                  <a:cubicBezTo>
                    <a:pt x="129" y="6"/>
                    <a:pt x="116" y="1"/>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1" name="Google Shape;4466;p44"/>
            <p:cNvSpPr/>
            <p:nvPr/>
          </p:nvSpPr>
          <p:spPr>
            <a:xfrm>
              <a:off x="4543550" y="1987050"/>
              <a:ext cx="13375" cy="56900"/>
            </a:xfrm>
            <a:custGeom>
              <a:avLst/>
              <a:gdLst/>
              <a:ahLst/>
              <a:cxnLst/>
              <a:rect l="l" t="t" r="r" b="b"/>
              <a:pathLst>
                <a:path w="535" h="2276" extrusionOk="0">
                  <a:moveTo>
                    <a:pt x="143" y="0"/>
                  </a:moveTo>
                  <a:cubicBezTo>
                    <a:pt x="99" y="0"/>
                    <a:pt x="48" y="34"/>
                    <a:pt x="48" y="93"/>
                  </a:cubicBezTo>
                  <a:cubicBezTo>
                    <a:pt x="109" y="853"/>
                    <a:pt x="261" y="1461"/>
                    <a:pt x="18" y="2190"/>
                  </a:cubicBezTo>
                  <a:cubicBezTo>
                    <a:pt x="0" y="2243"/>
                    <a:pt x="34" y="2276"/>
                    <a:pt x="71" y="2276"/>
                  </a:cubicBezTo>
                  <a:cubicBezTo>
                    <a:pt x="98" y="2276"/>
                    <a:pt x="127" y="2259"/>
                    <a:pt x="139" y="2221"/>
                  </a:cubicBezTo>
                  <a:cubicBezTo>
                    <a:pt x="383" y="1582"/>
                    <a:pt x="535" y="701"/>
                    <a:pt x="200" y="32"/>
                  </a:cubicBezTo>
                  <a:cubicBezTo>
                    <a:pt x="189" y="11"/>
                    <a:pt x="167"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2" name="Google Shape;4467;p44"/>
            <p:cNvSpPr/>
            <p:nvPr/>
          </p:nvSpPr>
          <p:spPr>
            <a:xfrm>
              <a:off x="4557125" y="1962150"/>
              <a:ext cx="26400" cy="73000"/>
            </a:xfrm>
            <a:custGeom>
              <a:avLst/>
              <a:gdLst/>
              <a:ahLst/>
              <a:cxnLst/>
              <a:rect l="l" t="t" r="r" b="b"/>
              <a:pathLst>
                <a:path w="1056" h="2920" extrusionOk="0">
                  <a:moveTo>
                    <a:pt x="138" y="1"/>
                  </a:moveTo>
                  <a:cubicBezTo>
                    <a:pt x="73" y="1"/>
                    <a:pt x="0" y="51"/>
                    <a:pt x="22" y="116"/>
                  </a:cubicBezTo>
                  <a:cubicBezTo>
                    <a:pt x="174" y="481"/>
                    <a:pt x="417" y="815"/>
                    <a:pt x="508" y="1180"/>
                  </a:cubicBezTo>
                  <a:cubicBezTo>
                    <a:pt x="691" y="1727"/>
                    <a:pt x="630" y="2274"/>
                    <a:pt x="387" y="2761"/>
                  </a:cubicBezTo>
                  <a:cubicBezTo>
                    <a:pt x="343" y="2848"/>
                    <a:pt x="424" y="2919"/>
                    <a:pt x="496" y="2919"/>
                  </a:cubicBezTo>
                  <a:cubicBezTo>
                    <a:pt x="525" y="2919"/>
                    <a:pt x="552" y="2908"/>
                    <a:pt x="569" y="2882"/>
                  </a:cubicBezTo>
                  <a:cubicBezTo>
                    <a:pt x="1055" y="2001"/>
                    <a:pt x="934" y="724"/>
                    <a:pt x="204" y="25"/>
                  </a:cubicBezTo>
                  <a:cubicBezTo>
                    <a:pt x="187" y="8"/>
                    <a:pt x="163"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3" name="Google Shape;4468;p44"/>
            <p:cNvSpPr/>
            <p:nvPr/>
          </p:nvSpPr>
          <p:spPr>
            <a:xfrm>
              <a:off x="4497625" y="1931175"/>
              <a:ext cx="101100" cy="83775"/>
            </a:xfrm>
            <a:custGeom>
              <a:avLst/>
              <a:gdLst/>
              <a:ahLst/>
              <a:cxnLst/>
              <a:rect l="l" t="t" r="r" b="b"/>
              <a:pathLst>
                <a:path w="4044" h="3351" extrusionOk="0">
                  <a:moveTo>
                    <a:pt x="1691" y="0"/>
                  </a:moveTo>
                  <a:cubicBezTo>
                    <a:pt x="1489" y="0"/>
                    <a:pt x="1289" y="35"/>
                    <a:pt x="1095" y="109"/>
                  </a:cubicBezTo>
                  <a:cubicBezTo>
                    <a:pt x="426" y="383"/>
                    <a:pt x="1" y="1173"/>
                    <a:pt x="335" y="1842"/>
                  </a:cubicBezTo>
                  <a:cubicBezTo>
                    <a:pt x="489" y="2119"/>
                    <a:pt x="815" y="2263"/>
                    <a:pt x="1138" y="2263"/>
                  </a:cubicBezTo>
                  <a:cubicBezTo>
                    <a:pt x="1453" y="2263"/>
                    <a:pt x="1766" y="2126"/>
                    <a:pt x="1916" y="1842"/>
                  </a:cubicBezTo>
                  <a:cubicBezTo>
                    <a:pt x="1968" y="1789"/>
                    <a:pt x="1907" y="1714"/>
                    <a:pt x="1831" y="1714"/>
                  </a:cubicBezTo>
                  <a:cubicBezTo>
                    <a:pt x="1819" y="1714"/>
                    <a:pt x="1807" y="1716"/>
                    <a:pt x="1794" y="1720"/>
                  </a:cubicBezTo>
                  <a:cubicBezTo>
                    <a:pt x="1617" y="1857"/>
                    <a:pt x="1406" y="1925"/>
                    <a:pt x="1210" y="1925"/>
                  </a:cubicBezTo>
                  <a:cubicBezTo>
                    <a:pt x="798" y="1925"/>
                    <a:pt x="454" y="1628"/>
                    <a:pt x="639" y="1051"/>
                  </a:cubicBezTo>
                  <a:cubicBezTo>
                    <a:pt x="795" y="565"/>
                    <a:pt x="1225" y="377"/>
                    <a:pt x="1682" y="377"/>
                  </a:cubicBezTo>
                  <a:cubicBezTo>
                    <a:pt x="1938" y="377"/>
                    <a:pt x="2203" y="436"/>
                    <a:pt x="2432" y="535"/>
                  </a:cubicBezTo>
                  <a:cubicBezTo>
                    <a:pt x="3496" y="1021"/>
                    <a:pt x="3922" y="2206"/>
                    <a:pt x="3770" y="3301"/>
                  </a:cubicBezTo>
                  <a:cubicBezTo>
                    <a:pt x="3752" y="3336"/>
                    <a:pt x="3765" y="3351"/>
                    <a:pt x="3786" y="3351"/>
                  </a:cubicBezTo>
                  <a:cubicBezTo>
                    <a:pt x="3800" y="3351"/>
                    <a:pt x="3818" y="3344"/>
                    <a:pt x="3831" y="3331"/>
                  </a:cubicBezTo>
                  <a:cubicBezTo>
                    <a:pt x="4043" y="2449"/>
                    <a:pt x="3952" y="1507"/>
                    <a:pt x="3344" y="808"/>
                  </a:cubicBezTo>
                  <a:cubicBezTo>
                    <a:pt x="2931" y="326"/>
                    <a:pt x="2310" y="0"/>
                    <a:pt x="1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4" name="Google Shape;4469;p44"/>
            <p:cNvSpPr/>
            <p:nvPr/>
          </p:nvSpPr>
          <p:spPr>
            <a:xfrm>
              <a:off x="4607825" y="1974725"/>
              <a:ext cx="17350" cy="42075"/>
            </a:xfrm>
            <a:custGeom>
              <a:avLst/>
              <a:gdLst/>
              <a:ahLst/>
              <a:cxnLst/>
              <a:rect l="l" t="t" r="r" b="b"/>
              <a:pathLst>
                <a:path w="694" h="1683" extrusionOk="0">
                  <a:moveTo>
                    <a:pt x="583" y="0"/>
                  </a:moveTo>
                  <a:cubicBezTo>
                    <a:pt x="571" y="0"/>
                    <a:pt x="558" y="3"/>
                    <a:pt x="547" y="8"/>
                  </a:cubicBezTo>
                  <a:cubicBezTo>
                    <a:pt x="304" y="160"/>
                    <a:pt x="243" y="434"/>
                    <a:pt x="182" y="707"/>
                  </a:cubicBezTo>
                  <a:cubicBezTo>
                    <a:pt x="91" y="1011"/>
                    <a:pt x="0" y="1315"/>
                    <a:pt x="30" y="1650"/>
                  </a:cubicBezTo>
                  <a:cubicBezTo>
                    <a:pt x="42" y="1673"/>
                    <a:pt x="63" y="1683"/>
                    <a:pt x="85" y="1683"/>
                  </a:cubicBezTo>
                  <a:cubicBezTo>
                    <a:pt x="122" y="1683"/>
                    <a:pt x="164" y="1657"/>
                    <a:pt x="182" y="1619"/>
                  </a:cubicBezTo>
                  <a:cubicBezTo>
                    <a:pt x="182" y="1346"/>
                    <a:pt x="334" y="1042"/>
                    <a:pt x="426" y="768"/>
                  </a:cubicBezTo>
                  <a:cubicBezTo>
                    <a:pt x="486" y="525"/>
                    <a:pt x="608" y="312"/>
                    <a:pt x="669" y="100"/>
                  </a:cubicBezTo>
                  <a:cubicBezTo>
                    <a:pt x="694" y="50"/>
                    <a:pt x="637" y="0"/>
                    <a:pt x="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5" name="Google Shape;4470;p44"/>
            <p:cNvSpPr/>
            <p:nvPr/>
          </p:nvSpPr>
          <p:spPr>
            <a:xfrm>
              <a:off x="4621000" y="1994375"/>
              <a:ext cx="12675" cy="22775"/>
            </a:xfrm>
            <a:custGeom>
              <a:avLst/>
              <a:gdLst/>
              <a:ahLst/>
              <a:cxnLst/>
              <a:rect l="l" t="t" r="r" b="b"/>
              <a:pathLst>
                <a:path w="507" h="911" extrusionOk="0">
                  <a:moveTo>
                    <a:pt x="408" y="1"/>
                  </a:moveTo>
                  <a:cubicBezTo>
                    <a:pt x="389" y="1"/>
                    <a:pt x="371" y="5"/>
                    <a:pt x="355" y="13"/>
                  </a:cubicBezTo>
                  <a:cubicBezTo>
                    <a:pt x="263" y="104"/>
                    <a:pt x="233" y="256"/>
                    <a:pt x="172" y="377"/>
                  </a:cubicBezTo>
                  <a:cubicBezTo>
                    <a:pt x="111" y="529"/>
                    <a:pt x="81" y="681"/>
                    <a:pt x="20" y="833"/>
                  </a:cubicBezTo>
                  <a:cubicBezTo>
                    <a:pt x="1" y="872"/>
                    <a:pt x="43" y="910"/>
                    <a:pt x="83" y="910"/>
                  </a:cubicBezTo>
                  <a:cubicBezTo>
                    <a:pt x="107" y="910"/>
                    <a:pt x="131" y="897"/>
                    <a:pt x="142" y="864"/>
                  </a:cubicBezTo>
                  <a:cubicBezTo>
                    <a:pt x="233" y="742"/>
                    <a:pt x="294" y="590"/>
                    <a:pt x="385" y="469"/>
                  </a:cubicBezTo>
                  <a:cubicBezTo>
                    <a:pt x="415" y="347"/>
                    <a:pt x="507" y="195"/>
                    <a:pt x="507" y="73"/>
                  </a:cubicBezTo>
                  <a:cubicBezTo>
                    <a:pt x="507" y="29"/>
                    <a:pt x="458" y="1"/>
                    <a:pt x="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6" name="Google Shape;4471;p44"/>
            <p:cNvSpPr/>
            <p:nvPr/>
          </p:nvSpPr>
          <p:spPr>
            <a:xfrm>
              <a:off x="4634675" y="2003050"/>
              <a:ext cx="16475" cy="23175"/>
            </a:xfrm>
            <a:custGeom>
              <a:avLst/>
              <a:gdLst/>
              <a:ahLst/>
              <a:cxnLst/>
              <a:rect l="l" t="t" r="r" b="b"/>
              <a:pathLst>
                <a:path w="659" h="927" extrusionOk="0">
                  <a:moveTo>
                    <a:pt x="567" y="0"/>
                  </a:moveTo>
                  <a:cubicBezTo>
                    <a:pt x="415" y="61"/>
                    <a:pt x="324" y="213"/>
                    <a:pt x="233" y="334"/>
                  </a:cubicBezTo>
                  <a:cubicBezTo>
                    <a:pt x="172" y="486"/>
                    <a:pt x="81" y="638"/>
                    <a:pt x="20" y="821"/>
                  </a:cubicBezTo>
                  <a:cubicBezTo>
                    <a:pt x="1" y="880"/>
                    <a:pt x="58" y="927"/>
                    <a:pt x="117" y="927"/>
                  </a:cubicBezTo>
                  <a:cubicBezTo>
                    <a:pt x="149" y="927"/>
                    <a:pt x="181" y="913"/>
                    <a:pt x="203" y="881"/>
                  </a:cubicBezTo>
                  <a:cubicBezTo>
                    <a:pt x="263" y="730"/>
                    <a:pt x="355" y="578"/>
                    <a:pt x="446" y="456"/>
                  </a:cubicBezTo>
                  <a:cubicBezTo>
                    <a:pt x="537" y="334"/>
                    <a:pt x="628" y="213"/>
                    <a:pt x="659" y="91"/>
                  </a:cubicBezTo>
                  <a:cubicBezTo>
                    <a:pt x="659" y="30"/>
                    <a:pt x="598"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7" name="Google Shape;4472;p44"/>
            <p:cNvSpPr/>
            <p:nvPr/>
          </p:nvSpPr>
          <p:spPr>
            <a:xfrm>
              <a:off x="4646250" y="2023250"/>
              <a:ext cx="12500" cy="13650"/>
            </a:xfrm>
            <a:custGeom>
              <a:avLst/>
              <a:gdLst/>
              <a:ahLst/>
              <a:cxnLst/>
              <a:rect l="l" t="t" r="r" b="b"/>
              <a:pathLst>
                <a:path w="500" h="546" extrusionOk="0">
                  <a:moveTo>
                    <a:pt x="407" y="1"/>
                  </a:moveTo>
                  <a:cubicBezTo>
                    <a:pt x="396" y="1"/>
                    <a:pt x="386" y="5"/>
                    <a:pt x="378" y="13"/>
                  </a:cubicBezTo>
                  <a:cubicBezTo>
                    <a:pt x="287" y="43"/>
                    <a:pt x="287" y="134"/>
                    <a:pt x="226" y="195"/>
                  </a:cubicBezTo>
                  <a:cubicBezTo>
                    <a:pt x="196" y="286"/>
                    <a:pt x="135" y="347"/>
                    <a:pt x="74" y="408"/>
                  </a:cubicBezTo>
                  <a:cubicBezTo>
                    <a:pt x="0" y="457"/>
                    <a:pt x="66" y="546"/>
                    <a:pt x="142" y="546"/>
                  </a:cubicBezTo>
                  <a:cubicBezTo>
                    <a:pt x="160" y="546"/>
                    <a:pt x="178" y="541"/>
                    <a:pt x="196" y="529"/>
                  </a:cubicBezTo>
                  <a:cubicBezTo>
                    <a:pt x="287" y="469"/>
                    <a:pt x="348" y="408"/>
                    <a:pt x="378" y="317"/>
                  </a:cubicBezTo>
                  <a:cubicBezTo>
                    <a:pt x="439" y="256"/>
                    <a:pt x="500" y="134"/>
                    <a:pt x="469" y="73"/>
                  </a:cubicBezTo>
                  <a:cubicBezTo>
                    <a:pt x="469" y="29"/>
                    <a:pt x="437"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8" name="Google Shape;4473;p44"/>
            <p:cNvSpPr/>
            <p:nvPr/>
          </p:nvSpPr>
          <p:spPr>
            <a:xfrm>
              <a:off x="4661600" y="2026450"/>
              <a:ext cx="17675" cy="23725"/>
            </a:xfrm>
            <a:custGeom>
              <a:avLst/>
              <a:gdLst/>
              <a:ahLst/>
              <a:cxnLst/>
              <a:rect l="l" t="t" r="r" b="b"/>
              <a:pathLst>
                <a:path w="707" h="949" extrusionOk="0">
                  <a:moveTo>
                    <a:pt x="560" y="0"/>
                  </a:moveTo>
                  <a:cubicBezTo>
                    <a:pt x="548" y="0"/>
                    <a:pt x="536" y="2"/>
                    <a:pt x="524" y="6"/>
                  </a:cubicBezTo>
                  <a:cubicBezTo>
                    <a:pt x="372" y="37"/>
                    <a:pt x="281" y="189"/>
                    <a:pt x="190" y="310"/>
                  </a:cubicBezTo>
                  <a:cubicBezTo>
                    <a:pt x="129" y="462"/>
                    <a:pt x="68" y="584"/>
                    <a:pt x="38" y="736"/>
                  </a:cubicBezTo>
                  <a:cubicBezTo>
                    <a:pt x="1" y="864"/>
                    <a:pt x="97" y="948"/>
                    <a:pt x="192" y="948"/>
                  </a:cubicBezTo>
                  <a:cubicBezTo>
                    <a:pt x="255" y="948"/>
                    <a:pt x="317" y="912"/>
                    <a:pt x="342" y="827"/>
                  </a:cubicBezTo>
                  <a:cubicBezTo>
                    <a:pt x="372" y="705"/>
                    <a:pt x="433" y="614"/>
                    <a:pt x="493" y="493"/>
                  </a:cubicBezTo>
                  <a:cubicBezTo>
                    <a:pt x="554" y="401"/>
                    <a:pt x="676" y="310"/>
                    <a:pt x="706" y="189"/>
                  </a:cubicBezTo>
                  <a:cubicBezTo>
                    <a:pt x="706" y="83"/>
                    <a:pt x="637"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69" name="Google Shape;4474;p44"/>
            <p:cNvSpPr/>
            <p:nvPr/>
          </p:nvSpPr>
          <p:spPr>
            <a:xfrm>
              <a:off x="4462675" y="1869875"/>
              <a:ext cx="60825" cy="47625"/>
            </a:xfrm>
            <a:custGeom>
              <a:avLst/>
              <a:gdLst/>
              <a:ahLst/>
              <a:cxnLst/>
              <a:rect l="l" t="t" r="r" b="b"/>
              <a:pathLst>
                <a:path w="2433" h="1905" extrusionOk="0">
                  <a:moveTo>
                    <a:pt x="1923" y="0"/>
                  </a:moveTo>
                  <a:cubicBezTo>
                    <a:pt x="1472" y="0"/>
                    <a:pt x="959" y="163"/>
                    <a:pt x="578" y="342"/>
                  </a:cubicBezTo>
                  <a:cubicBezTo>
                    <a:pt x="152" y="555"/>
                    <a:pt x="0" y="889"/>
                    <a:pt x="152" y="1345"/>
                  </a:cubicBezTo>
                  <a:cubicBezTo>
                    <a:pt x="274" y="1724"/>
                    <a:pt x="595" y="1904"/>
                    <a:pt x="897" y="1904"/>
                  </a:cubicBezTo>
                  <a:cubicBezTo>
                    <a:pt x="1274" y="1904"/>
                    <a:pt x="1621" y="1625"/>
                    <a:pt x="1520" y="1102"/>
                  </a:cubicBezTo>
                  <a:cubicBezTo>
                    <a:pt x="1520" y="1075"/>
                    <a:pt x="1496" y="1060"/>
                    <a:pt x="1469" y="1060"/>
                  </a:cubicBezTo>
                  <a:cubicBezTo>
                    <a:pt x="1436" y="1060"/>
                    <a:pt x="1399" y="1082"/>
                    <a:pt x="1399" y="1132"/>
                  </a:cubicBezTo>
                  <a:cubicBezTo>
                    <a:pt x="1399" y="1488"/>
                    <a:pt x="1116" y="1754"/>
                    <a:pt x="826" y="1754"/>
                  </a:cubicBezTo>
                  <a:cubicBezTo>
                    <a:pt x="670" y="1754"/>
                    <a:pt x="512" y="1678"/>
                    <a:pt x="396" y="1497"/>
                  </a:cubicBezTo>
                  <a:cubicBezTo>
                    <a:pt x="274" y="1254"/>
                    <a:pt x="244" y="889"/>
                    <a:pt x="426" y="676"/>
                  </a:cubicBezTo>
                  <a:cubicBezTo>
                    <a:pt x="517" y="585"/>
                    <a:pt x="639" y="525"/>
                    <a:pt x="760" y="464"/>
                  </a:cubicBezTo>
                  <a:cubicBezTo>
                    <a:pt x="1308" y="190"/>
                    <a:pt x="1794" y="221"/>
                    <a:pt x="2371" y="160"/>
                  </a:cubicBezTo>
                  <a:cubicBezTo>
                    <a:pt x="2432" y="129"/>
                    <a:pt x="2402" y="99"/>
                    <a:pt x="2371" y="69"/>
                  </a:cubicBezTo>
                  <a:cubicBezTo>
                    <a:pt x="2236" y="21"/>
                    <a:pt x="2083"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0" name="Google Shape;4475;p44"/>
            <p:cNvSpPr/>
            <p:nvPr/>
          </p:nvSpPr>
          <p:spPr>
            <a:xfrm>
              <a:off x="4394275" y="1900275"/>
              <a:ext cx="19575" cy="60875"/>
            </a:xfrm>
            <a:custGeom>
              <a:avLst/>
              <a:gdLst/>
              <a:ahLst/>
              <a:cxnLst/>
              <a:rect l="l" t="t" r="r" b="b"/>
              <a:pathLst>
                <a:path w="783" h="2435" extrusionOk="0">
                  <a:moveTo>
                    <a:pt x="581" y="0"/>
                  </a:moveTo>
                  <a:cubicBezTo>
                    <a:pt x="558" y="0"/>
                    <a:pt x="535" y="11"/>
                    <a:pt x="518" y="38"/>
                  </a:cubicBezTo>
                  <a:cubicBezTo>
                    <a:pt x="31" y="768"/>
                    <a:pt x="1" y="1771"/>
                    <a:pt x="639" y="2409"/>
                  </a:cubicBezTo>
                  <a:cubicBezTo>
                    <a:pt x="657" y="2427"/>
                    <a:pt x="677" y="2434"/>
                    <a:pt x="697" y="2434"/>
                  </a:cubicBezTo>
                  <a:cubicBezTo>
                    <a:pt x="743" y="2434"/>
                    <a:pt x="782" y="2391"/>
                    <a:pt x="761" y="2348"/>
                  </a:cubicBezTo>
                  <a:cubicBezTo>
                    <a:pt x="366" y="1588"/>
                    <a:pt x="244" y="889"/>
                    <a:pt x="639" y="129"/>
                  </a:cubicBezTo>
                  <a:cubicBezTo>
                    <a:pt x="682" y="65"/>
                    <a:pt x="634" y="0"/>
                    <a:pt x="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1" name="Google Shape;4476;p44"/>
            <p:cNvSpPr/>
            <p:nvPr/>
          </p:nvSpPr>
          <p:spPr>
            <a:xfrm>
              <a:off x="4333500" y="1975950"/>
              <a:ext cx="63100" cy="56275"/>
            </a:xfrm>
            <a:custGeom>
              <a:avLst/>
              <a:gdLst/>
              <a:ahLst/>
              <a:cxnLst/>
              <a:rect l="l" t="t" r="r" b="b"/>
              <a:pathLst>
                <a:path w="2524" h="2251" extrusionOk="0">
                  <a:moveTo>
                    <a:pt x="592" y="0"/>
                  </a:moveTo>
                  <a:cubicBezTo>
                    <a:pt x="577" y="0"/>
                    <a:pt x="561" y="6"/>
                    <a:pt x="547" y="20"/>
                  </a:cubicBezTo>
                  <a:cubicBezTo>
                    <a:pt x="0" y="628"/>
                    <a:pt x="0" y="1601"/>
                    <a:pt x="730" y="2057"/>
                  </a:cubicBezTo>
                  <a:cubicBezTo>
                    <a:pt x="930" y="2190"/>
                    <a:pt x="1140" y="2250"/>
                    <a:pt x="1342" y="2250"/>
                  </a:cubicBezTo>
                  <a:cubicBezTo>
                    <a:pt x="1874" y="2250"/>
                    <a:pt x="2352" y="1831"/>
                    <a:pt x="2462" y="1236"/>
                  </a:cubicBezTo>
                  <a:cubicBezTo>
                    <a:pt x="2523" y="902"/>
                    <a:pt x="2493" y="476"/>
                    <a:pt x="2219" y="263"/>
                  </a:cubicBezTo>
                  <a:cubicBezTo>
                    <a:pt x="2067" y="142"/>
                    <a:pt x="1877" y="81"/>
                    <a:pt x="1687" y="81"/>
                  </a:cubicBezTo>
                  <a:cubicBezTo>
                    <a:pt x="1497" y="81"/>
                    <a:pt x="1307" y="142"/>
                    <a:pt x="1155" y="263"/>
                  </a:cubicBezTo>
                  <a:cubicBezTo>
                    <a:pt x="703" y="609"/>
                    <a:pt x="879" y="1443"/>
                    <a:pt x="1398" y="1443"/>
                  </a:cubicBezTo>
                  <a:cubicBezTo>
                    <a:pt x="1473" y="1443"/>
                    <a:pt x="1554" y="1426"/>
                    <a:pt x="1642" y="1388"/>
                  </a:cubicBezTo>
                  <a:cubicBezTo>
                    <a:pt x="1733" y="1358"/>
                    <a:pt x="1672" y="1266"/>
                    <a:pt x="1611" y="1266"/>
                  </a:cubicBezTo>
                  <a:cubicBezTo>
                    <a:pt x="1490" y="1236"/>
                    <a:pt x="1307" y="1206"/>
                    <a:pt x="1246" y="1084"/>
                  </a:cubicBezTo>
                  <a:cubicBezTo>
                    <a:pt x="1216" y="932"/>
                    <a:pt x="1216" y="780"/>
                    <a:pt x="1186" y="628"/>
                  </a:cubicBezTo>
                  <a:cubicBezTo>
                    <a:pt x="1277" y="567"/>
                    <a:pt x="1338" y="507"/>
                    <a:pt x="1398" y="446"/>
                  </a:cubicBezTo>
                  <a:cubicBezTo>
                    <a:pt x="1487" y="392"/>
                    <a:pt x="1586" y="368"/>
                    <a:pt x="1685" y="368"/>
                  </a:cubicBezTo>
                  <a:cubicBezTo>
                    <a:pt x="1922" y="368"/>
                    <a:pt x="2155" y="513"/>
                    <a:pt x="2219" y="750"/>
                  </a:cubicBezTo>
                  <a:cubicBezTo>
                    <a:pt x="2401" y="1297"/>
                    <a:pt x="2098" y="1905"/>
                    <a:pt x="1520" y="2026"/>
                  </a:cubicBezTo>
                  <a:cubicBezTo>
                    <a:pt x="1461" y="2038"/>
                    <a:pt x="1402" y="2044"/>
                    <a:pt x="1344" y="2044"/>
                  </a:cubicBezTo>
                  <a:cubicBezTo>
                    <a:pt x="958" y="2044"/>
                    <a:pt x="615" y="1789"/>
                    <a:pt x="456" y="1418"/>
                  </a:cubicBezTo>
                  <a:cubicBezTo>
                    <a:pt x="274" y="993"/>
                    <a:pt x="395" y="507"/>
                    <a:pt x="639" y="111"/>
                  </a:cubicBezTo>
                  <a:cubicBezTo>
                    <a:pt x="685" y="65"/>
                    <a:pt x="642" y="0"/>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2" name="Google Shape;4477;p44"/>
            <p:cNvSpPr/>
            <p:nvPr/>
          </p:nvSpPr>
          <p:spPr>
            <a:xfrm>
              <a:off x="4535625" y="1795975"/>
              <a:ext cx="191525" cy="167025"/>
            </a:xfrm>
            <a:custGeom>
              <a:avLst/>
              <a:gdLst/>
              <a:ahLst/>
              <a:cxnLst/>
              <a:rect l="l" t="t" r="r" b="b"/>
              <a:pathLst>
                <a:path w="7661" h="6681" extrusionOk="0">
                  <a:moveTo>
                    <a:pt x="1362" y="1"/>
                  </a:moveTo>
                  <a:cubicBezTo>
                    <a:pt x="1340" y="1"/>
                    <a:pt x="1318" y="14"/>
                    <a:pt x="1307" y="46"/>
                  </a:cubicBezTo>
                  <a:cubicBezTo>
                    <a:pt x="882" y="806"/>
                    <a:pt x="578" y="1687"/>
                    <a:pt x="578" y="2538"/>
                  </a:cubicBezTo>
                  <a:cubicBezTo>
                    <a:pt x="548" y="2386"/>
                    <a:pt x="456" y="2204"/>
                    <a:pt x="426" y="2052"/>
                  </a:cubicBezTo>
                  <a:cubicBezTo>
                    <a:pt x="335" y="1778"/>
                    <a:pt x="244" y="1535"/>
                    <a:pt x="183" y="1262"/>
                  </a:cubicBezTo>
                  <a:cubicBezTo>
                    <a:pt x="170" y="1223"/>
                    <a:pt x="136" y="1207"/>
                    <a:pt x="101" y="1207"/>
                  </a:cubicBezTo>
                  <a:cubicBezTo>
                    <a:pt x="52" y="1207"/>
                    <a:pt x="0" y="1239"/>
                    <a:pt x="0" y="1292"/>
                  </a:cubicBezTo>
                  <a:cubicBezTo>
                    <a:pt x="0" y="1748"/>
                    <a:pt x="61" y="2508"/>
                    <a:pt x="487" y="2781"/>
                  </a:cubicBezTo>
                  <a:lnTo>
                    <a:pt x="487" y="2812"/>
                  </a:lnTo>
                  <a:cubicBezTo>
                    <a:pt x="496" y="2821"/>
                    <a:pt x="507" y="2824"/>
                    <a:pt x="519" y="2824"/>
                  </a:cubicBezTo>
                  <a:cubicBezTo>
                    <a:pt x="548" y="2824"/>
                    <a:pt x="578" y="2803"/>
                    <a:pt x="578" y="2781"/>
                  </a:cubicBezTo>
                  <a:cubicBezTo>
                    <a:pt x="596" y="2852"/>
                    <a:pt x="654" y="2902"/>
                    <a:pt x="712" y="2902"/>
                  </a:cubicBezTo>
                  <a:cubicBezTo>
                    <a:pt x="754" y="2902"/>
                    <a:pt x="796" y="2876"/>
                    <a:pt x="821" y="2812"/>
                  </a:cubicBezTo>
                  <a:cubicBezTo>
                    <a:pt x="821" y="2781"/>
                    <a:pt x="821" y="2751"/>
                    <a:pt x="821" y="2751"/>
                  </a:cubicBezTo>
                  <a:cubicBezTo>
                    <a:pt x="852" y="2751"/>
                    <a:pt x="852" y="2751"/>
                    <a:pt x="852" y="2721"/>
                  </a:cubicBezTo>
                  <a:cubicBezTo>
                    <a:pt x="1399" y="2447"/>
                    <a:pt x="1946" y="2113"/>
                    <a:pt x="2584" y="2113"/>
                  </a:cubicBezTo>
                  <a:cubicBezTo>
                    <a:pt x="3070" y="2113"/>
                    <a:pt x="3709" y="2417"/>
                    <a:pt x="3496" y="2994"/>
                  </a:cubicBezTo>
                  <a:cubicBezTo>
                    <a:pt x="3365" y="3361"/>
                    <a:pt x="3053" y="3457"/>
                    <a:pt x="2717" y="3457"/>
                  </a:cubicBezTo>
                  <a:cubicBezTo>
                    <a:pt x="2663" y="3457"/>
                    <a:pt x="2608" y="3454"/>
                    <a:pt x="2554" y="3450"/>
                  </a:cubicBezTo>
                  <a:cubicBezTo>
                    <a:pt x="2432" y="3450"/>
                    <a:pt x="2402" y="3632"/>
                    <a:pt x="2523" y="3632"/>
                  </a:cubicBezTo>
                  <a:cubicBezTo>
                    <a:pt x="2598" y="3652"/>
                    <a:pt x="2676" y="3662"/>
                    <a:pt x="2753" y="3662"/>
                  </a:cubicBezTo>
                  <a:cubicBezTo>
                    <a:pt x="3149" y="3662"/>
                    <a:pt x="3556" y="3421"/>
                    <a:pt x="3709" y="3116"/>
                  </a:cubicBezTo>
                  <a:cubicBezTo>
                    <a:pt x="4074" y="3116"/>
                    <a:pt x="4416" y="3049"/>
                    <a:pt x="4774" y="3049"/>
                  </a:cubicBezTo>
                  <a:cubicBezTo>
                    <a:pt x="4834" y="3049"/>
                    <a:pt x="4894" y="3051"/>
                    <a:pt x="4955" y="3055"/>
                  </a:cubicBezTo>
                  <a:cubicBezTo>
                    <a:pt x="5289" y="3085"/>
                    <a:pt x="5867" y="3116"/>
                    <a:pt x="5776" y="3663"/>
                  </a:cubicBezTo>
                  <a:cubicBezTo>
                    <a:pt x="5735" y="3906"/>
                    <a:pt x="5586" y="4017"/>
                    <a:pt x="5436" y="4017"/>
                  </a:cubicBezTo>
                  <a:cubicBezTo>
                    <a:pt x="5249" y="4017"/>
                    <a:pt x="5060" y="3845"/>
                    <a:pt x="5077" y="3541"/>
                  </a:cubicBezTo>
                  <a:cubicBezTo>
                    <a:pt x="5077" y="3503"/>
                    <a:pt x="5028" y="3464"/>
                    <a:pt x="4984" y="3464"/>
                  </a:cubicBezTo>
                  <a:cubicBezTo>
                    <a:pt x="4959" y="3464"/>
                    <a:pt x="4936" y="3477"/>
                    <a:pt x="4925" y="3511"/>
                  </a:cubicBezTo>
                  <a:cubicBezTo>
                    <a:pt x="4724" y="3949"/>
                    <a:pt x="5049" y="4233"/>
                    <a:pt x="5393" y="4233"/>
                  </a:cubicBezTo>
                  <a:cubicBezTo>
                    <a:pt x="5622" y="4233"/>
                    <a:pt x="5861" y="4107"/>
                    <a:pt x="5958" y="3815"/>
                  </a:cubicBezTo>
                  <a:cubicBezTo>
                    <a:pt x="6292" y="3906"/>
                    <a:pt x="6566" y="4088"/>
                    <a:pt x="6779" y="4362"/>
                  </a:cubicBezTo>
                  <a:cubicBezTo>
                    <a:pt x="6748" y="4757"/>
                    <a:pt x="6718" y="5183"/>
                    <a:pt x="6596" y="5608"/>
                  </a:cubicBezTo>
                  <a:cubicBezTo>
                    <a:pt x="6475" y="5973"/>
                    <a:pt x="6262" y="6277"/>
                    <a:pt x="6080" y="6611"/>
                  </a:cubicBezTo>
                  <a:cubicBezTo>
                    <a:pt x="6055" y="6636"/>
                    <a:pt x="6090" y="6680"/>
                    <a:pt x="6137" y="6680"/>
                  </a:cubicBezTo>
                  <a:cubicBezTo>
                    <a:pt x="6148" y="6680"/>
                    <a:pt x="6159" y="6678"/>
                    <a:pt x="6171" y="6672"/>
                  </a:cubicBezTo>
                  <a:cubicBezTo>
                    <a:pt x="6840" y="6277"/>
                    <a:pt x="6991" y="5335"/>
                    <a:pt x="6931" y="4575"/>
                  </a:cubicBezTo>
                  <a:lnTo>
                    <a:pt x="6931" y="4575"/>
                  </a:lnTo>
                  <a:cubicBezTo>
                    <a:pt x="6961" y="4605"/>
                    <a:pt x="6991" y="4636"/>
                    <a:pt x="7022" y="4696"/>
                  </a:cubicBezTo>
                  <a:cubicBezTo>
                    <a:pt x="7326" y="5274"/>
                    <a:pt x="7235" y="5760"/>
                    <a:pt x="7143" y="6398"/>
                  </a:cubicBezTo>
                  <a:cubicBezTo>
                    <a:pt x="7143" y="6419"/>
                    <a:pt x="7172" y="6455"/>
                    <a:pt x="7200" y="6455"/>
                  </a:cubicBezTo>
                  <a:cubicBezTo>
                    <a:pt x="7213" y="6455"/>
                    <a:pt x="7225" y="6448"/>
                    <a:pt x="7235" y="6429"/>
                  </a:cubicBezTo>
                  <a:cubicBezTo>
                    <a:pt x="7660" y="5912"/>
                    <a:pt x="7508" y="5122"/>
                    <a:pt x="7204" y="4575"/>
                  </a:cubicBezTo>
                  <a:cubicBezTo>
                    <a:pt x="7002" y="4170"/>
                    <a:pt x="6580" y="3628"/>
                    <a:pt x="6068" y="3628"/>
                  </a:cubicBezTo>
                  <a:cubicBezTo>
                    <a:pt x="6042" y="3628"/>
                    <a:pt x="6015" y="3630"/>
                    <a:pt x="5988" y="3632"/>
                  </a:cubicBezTo>
                  <a:cubicBezTo>
                    <a:pt x="6096" y="2967"/>
                    <a:pt x="5308" y="2741"/>
                    <a:pt x="4589" y="2741"/>
                  </a:cubicBezTo>
                  <a:cubicBezTo>
                    <a:pt x="4291" y="2741"/>
                    <a:pt x="4005" y="2780"/>
                    <a:pt x="3800" y="2842"/>
                  </a:cubicBezTo>
                  <a:cubicBezTo>
                    <a:pt x="3830" y="2660"/>
                    <a:pt x="3770" y="2508"/>
                    <a:pt x="3648" y="2325"/>
                  </a:cubicBezTo>
                  <a:cubicBezTo>
                    <a:pt x="3410" y="2001"/>
                    <a:pt x="3080" y="1880"/>
                    <a:pt x="2720" y="1880"/>
                  </a:cubicBezTo>
                  <a:cubicBezTo>
                    <a:pt x="2069" y="1880"/>
                    <a:pt x="1321" y="2275"/>
                    <a:pt x="852" y="2569"/>
                  </a:cubicBezTo>
                  <a:cubicBezTo>
                    <a:pt x="1064" y="1748"/>
                    <a:pt x="1186" y="897"/>
                    <a:pt x="1429" y="107"/>
                  </a:cubicBezTo>
                  <a:cubicBezTo>
                    <a:pt x="1449" y="47"/>
                    <a:pt x="1404" y="1"/>
                    <a:pt x="1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3" name="Google Shape;4478;p44"/>
            <p:cNvSpPr/>
            <p:nvPr/>
          </p:nvSpPr>
          <p:spPr>
            <a:xfrm>
              <a:off x="4332725" y="2063475"/>
              <a:ext cx="35000" cy="22425"/>
            </a:xfrm>
            <a:custGeom>
              <a:avLst/>
              <a:gdLst/>
              <a:ahLst/>
              <a:cxnLst/>
              <a:rect l="l" t="t" r="r" b="b"/>
              <a:pathLst>
                <a:path w="1400" h="897" extrusionOk="0">
                  <a:moveTo>
                    <a:pt x="1188" y="1"/>
                  </a:moveTo>
                  <a:cubicBezTo>
                    <a:pt x="1015" y="1"/>
                    <a:pt x="851" y="114"/>
                    <a:pt x="670" y="227"/>
                  </a:cubicBezTo>
                  <a:cubicBezTo>
                    <a:pt x="426" y="379"/>
                    <a:pt x="183" y="562"/>
                    <a:pt x="31" y="805"/>
                  </a:cubicBezTo>
                  <a:cubicBezTo>
                    <a:pt x="1" y="866"/>
                    <a:pt x="62" y="896"/>
                    <a:pt x="92" y="896"/>
                  </a:cubicBezTo>
                  <a:cubicBezTo>
                    <a:pt x="335" y="775"/>
                    <a:pt x="518" y="592"/>
                    <a:pt x="730" y="471"/>
                  </a:cubicBezTo>
                  <a:cubicBezTo>
                    <a:pt x="943" y="349"/>
                    <a:pt x="1156" y="197"/>
                    <a:pt x="1369" y="106"/>
                  </a:cubicBezTo>
                  <a:cubicBezTo>
                    <a:pt x="1399" y="75"/>
                    <a:pt x="1399" y="45"/>
                    <a:pt x="1369" y="45"/>
                  </a:cubicBezTo>
                  <a:cubicBezTo>
                    <a:pt x="1307" y="14"/>
                    <a:pt x="1247"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4" name="Google Shape;4479;p44"/>
            <p:cNvSpPr/>
            <p:nvPr/>
          </p:nvSpPr>
          <p:spPr>
            <a:xfrm>
              <a:off x="4326100" y="2079625"/>
              <a:ext cx="33800" cy="28600"/>
            </a:xfrm>
            <a:custGeom>
              <a:avLst/>
              <a:gdLst/>
              <a:ahLst/>
              <a:cxnLst/>
              <a:rect l="l" t="t" r="r" b="b"/>
              <a:pathLst>
                <a:path w="1352" h="1144" extrusionOk="0">
                  <a:moveTo>
                    <a:pt x="1263" y="1"/>
                  </a:moveTo>
                  <a:cubicBezTo>
                    <a:pt x="1255" y="1"/>
                    <a:pt x="1247" y="3"/>
                    <a:pt x="1238" y="7"/>
                  </a:cubicBezTo>
                  <a:cubicBezTo>
                    <a:pt x="752" y="250"/>
                    <a:pt x="266" y="584"/>
                    <a:pt x="23" y="1071"/>
                  </a:cubicBezTo>
                  <a:cubicBezTo>
                    <a:pt x="0" y="1115"/>
                    <a:pt x="27" y="1144"/>
                    <a:pt x="55" y="1144"/>
                  </a:cubicBezTo>
                  <a:cubicBezTo>
                    <a:pt x="65" y="1144"/>
                    <a:pt x="75" y="1140"/>
                    <a:pt x="83" y="1132"/>
                  </a:cubicBezTo>
                  <a:cubicBezTo>
                    <a:pt x="479" y="767"/>
                    <a:pt x="843" y="402"/>
                    <a:pt x="1299" y="129"/>
                  </a:cubicBezTo>
                  <a:cubicBezTo>
                    <a:pt x="1352" y="76"/>
                    <a:pt x="1314"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5" name="Google Shape;4480;p44"/>
            <p:cNvSpPr/>
            <p:nvPr/>
          </p:nvSpPr>
          <p:spPr>
            <a:xfrm>
              <a:off x="4739275" y="2089450"/>
              <a:ext cx="37250" cy="6800"/>
            </a:xfrm>
            <a:custGeom>
              <a:avLst/>
              <a:gdLst/>
              <a:ahLst/>
              <a:cxnLst/>
              <a:rect l="l" t="t" r="r" b="b"/>
              <a:pathLst>
                <a:path w="1490" h="272" extrusionOk="0">
                  <a:moveTo>
                    <a:pt x="1113" y="0"/>
                  </a:moveTo>
                  <a:cubicBezTo>
                    <a:pt x="857" y="0"/>
                    <a:pt x="608" y="18"/>
                    <a:pt x="362" y="18"/>
                  </a:cubicBezTo>
                  <a:cubicBezTo>
                    <a:pt x="272" y="18"/>
                    <a:pt x="182" y="16"/>
                    <a:pt x="92" y="9"/>
                  </a:cubicBezTo>
                  <a:cubicBezTo>
                    <a:pt x="1" y="9"/>
                    <a:pt x="1" y="131"/>
                    <a:pt x="61" y="131"/>
                  </a:cubicBezTo>
                  <a:cubicBezTo>
                    <a:pt x="328" y="207"/>
                    <a:pt x="630" y="271"/>
                    <a:pt x="916" y="271"/>
                  </a:cubicBezTo>
                  <a:cubicBezTo>
                    <a:pt x="1087" y="271"/>
                    <a:pt x="1251" y="248"/>
                    <a:pt x="1399" y="191"/>
                  </a:cubicBezTo>
                  <a:cubicBezTo>
                    <a:pt x="1490" y="131"/>
                    <a:pt x="1490" y="9"/>
                    <a:pt x="1399" y="9"/>
                  </a:cubicBezTo>
                  <a:cubicBezTo>
                    <a:pt x="1302" y="3"/>
                    <a:pt x="1207" y="0"/>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6" name="Google Shape;4481;p44"/>
            <p:cNvSpPr/>
            <p:nvPr/>
          </p:nvSpPr>
          <p:spPr>
            <a:xfrm>
              <a:off x="4442925" y="1908875"/>
              <a:ext cx="33450" cy="49000"/>
            </a:xfrm>
            <a:custGeom>
              <a:avLst/>
              <a:gdLst/>
              <a:ahLst/>
              <a:cxnLst/>
              <a:rect l="l" t="t" r="r" b="b"/>
              <a:pathLst>
                <a:path w="1338" h="1960" extrusionOk="0">
                  <a:moveTo>
                    <a:pt x="757" y="0"/>
                  </a:moveTo>
                  <a:cubicBezTo>
                    <a:pt x="739" y="0"/>
                    <a:pt x="719" y="9"/>
                    <a:pt x="699" y="28"/>
                  </a:cubicBezTo>
                  <a:cubicBezTo>
                    <a:pt x="213" y="332"/>
                    <a:pt x="0" y="1031"/>
                    <a:pt x="213" y="1548"/>
                  </a:cubicBezTo>
                  <a:cubicBezTo>
                    <a:pt x="326" y="1823"/>
                    <a:pt x="551" y="1960"/>
                    <a:pt x="782" y="1960"/>
                  </a:cubicBezTo>
                  <a:cubicBezTo>
                    <a:pt x="986" y="1960"/>
                    <a:pt x="1195" y="1853"/>
                    <a:pt x="1338" y="1639"/>
                  </a:cubicBezTo>
                  <a:cubicBezTo>
                    <a:pt x="1338" y="1609"/>
                    <a:pt x="1307" y="1609"/>
                    <a:pt x="1277" y="1609"/>
                  </a:cubicBezTo>
                  <a:cubicBezTo>
                    <a:pt x="1161" y="1708"/>
                    <a:pt x="1042" y="1751"/>
                    <a:pt x="931" y="1751"/>
                  </a:cubicBezTo>
                  <a:cubicBezTo>
                    <a:pt x="634" y="1751"/>
                    <a:pt x="387" y="1446"/>
                    <a:pt x="365" y="1092"/>
                  </a:cubicBezTo>
                  <a:cubicBezTo>
                    <a:pt x="365" y="758"/>
                    <a:pt x="487" y="393"/>
                    <a:pt x="790" y="180"/>
                  </a:cubicBezTo>
                  <a:cubicBezTo>
                    <a:pt x="862" y="109"/>
                    <a:pt x="821"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7" name="Google Shape;4482;p44"/>
            <p:cNvSpPr/>
            <p:nvPr/>
          </p:nvSpPr>
          <p:spPr>
            <a:xfrm>
              <a:off x="4461150" y="1927075"/>
              <a:ext cx="19025" cy="15775"/>
            </a:xfrm>
            <a:custGeom>
              <a:avLst/>
              <a:gdLst/>
              <a:ahLst/>
              <a:cxnLst/>
              <a:rect l="l" t="t" r="r" b="b"/>
              <a:pathLst>
                <a:path w="761" h="631" extrusionOk="0">
                  <a:moveTo>
                    <a:pt x="318" y="0"/>
                  </a:moveTo>
                  <a:cubicBezTo>
                    <a:pt x="201" y="0"/>
                    <a:pt x="85" y="45"/>
                    <a:pt x="31" y="151"/>
                  </a:cubicBezTo>
                  <a:cubicBezTo>
                    <a:pt x="1" y="182"/>
                    <a:pt x="1" y="212"/>
                    <a:pt x="31" y="243"/>
                  </a:cubicBezTo>
                  <a:cubicBezTo>
                    <a:pt x="58" y="287"/>
                    <a:pt x="87" y="303"/>
                    <a:pt x="118" y="303"/>
                  </a:cubicBezTo>
                  <a:cubicBezTo>
                    <a:pt x="191" y="303"/>
                    <a:pt x="271" y="212"/>
                    <a:pt x="335" y="212"/>
                  </a:cubicBezTo>
                  <a:cubicBezTo>
                    <a:pt x="347" y="210"/>
                    <a:pt x="359" y="210"/>
                    <a:pt x="371" y="210"/>
                  </a:cubicBezTo>
                  <a:cubicBezTo>
                    <a:pt x="561" y="210"/>
                    <a:pt x="669" y="435"/>
                    <a:pt x="669" y="607"/>
                  </a:cubicBezTo>
                  <a:cubicBezTo>
                    <a:pt x="669" y="623"/>
                    <a:pt x="677" y="630"/>
                    <a:pt x="688" y="630"/>
                  </a:cubicBezTo>
                  <a:cubicBezTo>
                    <a:pt x="700" y="630"/>
                    <a:pt x="715" y="623"/>
                    <a:pt x="730" y="607"/>
                  </a:cubicBezTo>
                  <a:cubicBezTo>
                    <a:pt x="761" y="395"/>
                    <a:pt x="730" y="182"/>
                    <a:pt x="548" y="60"/>
                  </a:cubicBezTo>
                  <a:cubicBezTo>
                    <a:pt x="485" y="22"/>
                    <a:pt x="401"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8" name="Google Shape;4483;p44"/>
            <p:cNvSpPr/>
            <p:nvPr/>
          </p:nvSpPr>
          <p:spPr>
            <a:xfrm>
              <a:off x="4621825" y="1933250"/>
              <a:ext cx="33875" cy="21200"/>
            </a:xfrm>
            <a:custGeom>
              <a:avLst/>
              <a:gdLst/>
              <a:ahLst/>
              <a:cxnLst/>
              <a:rect l="l" t="t" r="r" b="b"/>
              <a:pathLst>
                <a:path w="1355" h="848" extrusionOk="0">
                  <a:moveTo>
                    <a:pt x="335" y="1"/>
                  </a:moveTo>
                  <a:cubicBezTo>
                    <a:pt x="317" y="1"/>
                    <a:pt x="300" y="8"/>
                    <a:pt x="291" y="26"/>
                  </a:cubicBezTo>
                  <a:cubicBezTo>
                    <a:pt x="1" y="428"/>
                    <a:pt x="483" y="847"/>
                    <a:pt x="915" y="847"/>
                  </a:cubicBezTo>
                  <a:cubicBezTo>
                    <a:pt x="1071" y="847"/>
                    <a:pt x="1220" y="793"/>
                    <a:pt x="1325" y="664"/>
                  </a:cubicBezTo>
                  <a:cubicBezTo>
                    <a:pt x="1355" y="634"/>
                    <a:pt x="1325" y="604"/>
                    <a:pt x="1294" y="604"/>
                  </a:cubicBezTo>
                  <a:cubicBezTo>
                    <a:pt x="1189" y="621"/>
                    <a:pt x="1084" y="639"/>
                    <a:pt x="978" y="639"/>
                  </a:cubicBezTo>
                  <a:cubicBezTo>
                    <a:pt x="901" y="639"/>
                    <a:pt x="824" y="629"/>
                    <a:pt x="747" y="604"/>
                  </a:cubicBezTo>
                  <a:cubicBezTo>
                    <a:pt x="565" y="543"/>
                    <a:pt x="291" y="330"/>
                    <a:pt x="413" y="87"/>
                  </a:cubicBezTo>
                  <a:cubicBezTo>
                    <a:pt x="434" y="44"/>
                    <a:pt x="380"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79" name="Google Shape;4484;p44"/>
            <p:cNvSpPr/>
            <p:nvPr/>
          </p:nvSpPr>
          <p:spPr>
            <a:xfrm>
              <a:off x="4602150" y="1896900"/>
              <a:ext cx="71050" cy="40400"/>
            </a:xfrm>
            <a:custGeom>
              <a:avLst/>
              <a:gdLst/>
              <a:ahLst/>
              <a:cxnLst/>
              <a:rect l="l" t="t" r="r" b="b"/>
              <a:pathLst>
                <a:path w="2842" h="1616" extrusionOk="0">
                  <a:moveTo>
                    <a:pt x="1255" y="0"/>
                  </a:moveTo>
                  <a:cubicBezTo>
                    <a:pt x="560" y="0"/>
                    <a:pt x="1" y="642"/>
                    <a:pt x="166" y="1358"/>
                  </a:cubicBezTo>
                  <a:cubicBezTo>
                    <a:pt x="180" y="1412"/>
                    <a:pt x="216" y="1436"/>
                    <a:pt x="256" y="1436"/>
                  </a:cubicBezTo>
                  <a:cubicBezTo>
                    <a:pt x="307" y="1436"/>
                    <a:pt x="362" y="1396"/>
                    <a:pt x="379" y="1328"/>
                  </a:cubicBezTo>
                  <a:cubicBezTo>
                    <a:pt x="409" y="751"/>
                    <a:pt x="622" y="295"/>
                    <a:pt x="1321" y="295"/>
                  </a:cubicBezTo>
                  <a:cubicBezTo>
                    <a:pt x="1899" y="295"/>
                    <a:pt x="2811" y="872"/>
                    <a:pt x="2476" y="1602"/>
                  </a:cubicBezTo>
                  <a:cubicBezTo>
                    <a:pt x="2476" y="1602"/>
                    <a:pt x="2490" y="1615"/>
                    <a:pt x="2499" y="1615"/>
                  </a:cubicBezTo>
                  <a:cubicBezTo>
                    <a:pt x="2503" y="1615"/>
                    <a:pt x="2507" y="1612"/>
                    <a:pt x="2507" y="1602"/>
                  </a:cubicBezTo>
                  <a:cubicBezTo>
                    <a:pt x="2841" y="872"/>
                    <a:pt x="2233" y="143"/>
                    <a:pt x="1473" y="21"/>
                  </a:cubicBezTo>
                  <a:cubicBezTo>
                    <a:pt x="1400" y="7"/>
                    <a:pt x="1327"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0" name="Google Shape;4485;p44"/>
            <p:cNvSpPr/>
            <p:nvPr/>
          </p:nvSpPr>
          <p:spPr>
            <a:xfrm>
              <a:off x="4404925" y="2222325"/>
              <a:ext cx="89450" cy="35525"/>
            </a:xfrm>
            <a:custGeom>
              <a:avLst/>
              <a:gdLst/>
              <a:ahLst/>
              <a:cxnLst/>
              <a:rect l="l" t="t" r="r" b="b"/>
              <a:pathLst>
                <a:path w="3578" h="1421" extrusionOk="0">
                  <a:moveTo>
                    <a:pt x="1910" y="1"/>
                  </a:moveTo>
                  <a:cubicBezTo>
                    <a:pt x="1287" y="1"/>
                    <a:pt x="655" y="110"/>
                    <a:pt x="92" y="287"/>
                  </a:cubicBezTo>
                  <a:cubicBezTo>
                    <a:pt x="0" y="348"/>
                    <a:pt x="0" y="530"/>
                    <a:pt x="122" y="530"/>
                  </a:cubicBezTo>
                  <a:cubicBezTo>
                    <a:pt x="396" y="500"/>
                    <a:pt x="608" y="469"/>
                    <a:pt x="851" y="469"/>
                  </a:cubicBezTo>
                  <a:cubicBezTo>
                    <a:pt x="791" y="895"/>
                    <a:pt x="1186" y="1351"/>
                    <a:pt x="1642" y="1412"/>
                  </a:cubicBezTo>
                  <a:cubicBezTo>
                    <a:pt x="1679" y="1417"/>
                    <a:pt x="1716" y="1420"/>
                    <a:pt x="1751" y="1420"/>
                  </a:cubicBezTo>
                  <a:cubicBezTo>
                    <a:pt x="2261" y="1420"/>
                    <a:pt x="2552" y="831"/>
                    <a:pt x="2523" y="348"/>
                  </a:cubicBezTo>
                  <a:lnTo>
                    <a:pt x="2523" y="348"/>
                  </a:lnTo>
                  <a:cubicBezTo>
                    <a:pt x="2827" y="378"/>
                    <a:pt x="3131" y="408"/>
                    <a:pt x="3435" y="439"/>
                  </a:cubicBezTo>
                  <a:cubicBezTo>
                    <a:pt x="3448" y="442"/>
                    <a:pt x="3461" y="444"/>
                    <a:pt x="3472" y="444"/>
                  </a:cubicBezTo>
                  <a:cubicBezTo>
                    <a:pt x="3562" y="444"/>
                    <a:pt x="3577" y="344"/>
                    <a:pt x="3496" y="317"/>
                  </a:cubicBezTo>
                  <a:lnTo>
                    <a:pt x="3496" y="287"/>
                  </a:lnTo>
                  <a:cubicBezTo>
                    <a:pt x="3010" y="87"/>
                    <a:pt x="2463" y="1"/>
                    <a:pt x="1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1" name="Google Shape;4486;p44"/>
            <p:cNvSpPr/>
            <p:nvPr/>
          </p:nvSpPr>
          <p:spPr>
            <a:xfrm>
              <a:off x="4607225" y="2183350"/>
              <a:ext cx="103800" cy="27275"/>
            </a:xfrm>
            <a:custGeom>
              <a:avLst/>
              <a:gdLst/>
              <a:ahLst/>
              <a:cxnLst/>
              <a:rect l="l" t="t" r="r" b="b"/>
              <a:pathLst>
                <a:path w="4152" h="1091" extrusionOk="0">
                  <a:moveTo>
                    <a:pt x="1668" y="1"/>
                  </a:moveTo>
                  <a:cubicBezTo>
                    <a:pt x="1111" y="1"/>
                    <a:pt x="577" y="116"/>
                    <a:pt x="176" y="357"/>
                  </a:cubicBezTo>
                  <a:cubicBezTo>
                    <a:pt x="1" y="444"/>
                    <a:pt x="50" y="784"/>
                    <a:pt x="269" y="784"/>
                  </a:cubicBezTo>
                  <a:cubicBezTo>
                    <a:pt x="279" y="784"/>
                    <a:pt x="288" y="783"/>
                    <a:pt x="298" y="782"/>
                  </a:cubicBezTo>
                  <a:cubicBezTo>
                    <a:pt x="812" y="733"/>
                    <a:pt x="1327" y="605"/>
                    <a:pt x="1857" y="605"/>
                  </a:cubicBezTo>
                  <a:cubicBezTo>
                    <a:pt x="1985" y="605"/>
                    <a:pt x="2113" y="612"/>
                    <a:pt x="2243" y="630"/>
                  </a:cubicBezTo>
                  <a:cubicBezTo>
                    <a:pt x="2851" y="691"/>
                    <a:pt x="3368" y="995"/>
                    <a:pt x="3976" y="1086"/>
                  </a:cubicBezTo>
                  <a:cubicBezTo>
                    <a:pt x="3989" y="1089"/>
                    <a:pt x="4001" y="1091"/>
                    <a:pt x="4012" y="1091"/>
                  </a:cubicBezTo>
                  <a:cubicBezTo>
                    <a:pt x="4109" y="1091"/>
                    <a:pt x="4151" y="985"/>
                    <a:pt x="4097" y="904"/>
                  </a:cubicBezTo>
                  <a:cubicBezTo>
                    <a:pt x="3567" y="316"/>
                    <a:pt x="2588" y="1"/>
                    <a:pt x="1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2" name="Google Shape;4487;p44"/>
            <p:cNvSpPr/>
            <p:nvPr/>
          </p:nvSpPr>
          <p:spPr>
            <a:xfrm>
              <a:off x="4606300" y="2233725"/>
              <a:ext cx="89475" cy="36075"/>
            </a:xfrm>
            <a:custGeom>
              <a:avLst/>
              <a:gdLst/>
              <a:ahLst/>
              <a:cxnLst/>
              <a:rect l="l" t="t" r="r" b="b"/>
              <a:pathLst>
                <a:path w="3579" h="1443" extrusionOk="0">
                  <a:moveTo>
                    <a:pt x="1329" y="0"/>
                  </a:moveTo>
                  <a:cubicBezTo>
                    <a:pt x="898" y="0"/>
                    <a:pt x="476" y="60"/>
                    <a:pt x="91" y="196"/>
                  </a:cubicBezTo>
                  <a:cubicBezTo>
                    <a:pt x="0" y="226"/>
                    <a:pt x="0" y="348"/>
                    <a:pt x="91" y="348"/>
                  </a:cubicBezTo>
                  <a:cubicBezTo>
                    <a:pt x="426" y="317"/>
                    <a:pt x="730" y="317"/>
                    <a:pt x="1034" y="317"/>
                  </a:cubicBezTo>
                  <a:cubicBezTo>
                    <a:pt x="1004" y="822"/>
                    <a:pt x="1264" y="1443"/>
                    <a:pt x="1815" y="1443"/>
                  </a:cubicBezTo>
                  <a:cubicBezTo>
                    <a:pt x="1828" y="1443"/>
                    <a:pt x="1841" y="1443"/>
                    <a:pt x="1854" y="1442"/>
                  </a:cubicBezTo>
                  <a:cubicBezTo>
                    <a:pt x="2310" y="1411"/>
                    <a:pt x="2736" y="986"/>
                    <a:pt x="2705" y="530"/>
                  </a:cubicBezTo>
                  <a:lnTo>
                    <a:pt x="2705" y="530"/>
                  </a:lnTo>
                  <a:cubicBezTo>
                    <a:pt x="2918" y="560"/>
                    <a:pt x="3161" y="621"/>
                    <a:pt x="3405" y="652"/>
                  </a:cubicBezTo>
                  <a:cubicBezTo>
                    <a:pt x="3415" y="654"/>
                    <a:pt x="3424" y="655"/>
                    <a:pt x="3433" y="655"/>
                  </a:cubicBezTo>
                  <a:cubicBezTo>
                    <a:pt x="3560" y="655"/>
                    <a:pt x="3579" y="467"/>
                    <a:pt x="3465" y="439"/>
                  </a:cubicBezTo>
                  <a:cubicBezTo>
                    <a:pt x="2816" y="171"/>
                    <a:pt x="2059" y="0"/>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3" name="Google Shape;4488;p44"/>
            <p:cNvSpPr/>
            <p:nvPr/>
          </p:nvSpPr>
          <p:spPr>
            <a:xfrm>
              <a:off x="4412525" y="2651275"/>
              <a:ext cx="281200" cy="47200"/>
            </a:xfrm>
            <a:custGeom>
              <a:avLst/>
              <a:gdLst/>
              <a:ahLst/>
              <a:cxnLst/>
              <a:rect l="l" t="t" r="r" b="b"/>
              <a:pathLst>
                <a:path w="11248" h="1888" extrusionOk="0">
                  <a:moveTo>
                    <a:pt x="11010" y="1"/>
                  </a:moveTo>
                  <a:cubicBezTo>
                    <a:pt x="10980" y="1"/>
                    <a:pt x="10947" y="9"/>
                    <a:pt x="10912" y="29"/>
                  </a:cubicBezTo>
                  <a:cubicBezTo>
                    <a:pt x="9028" y="941"/>
                    <a:pt x="7052" y="1427"/>
                    <a:pt x="4924" y="1457"/>
                  </a:cubicBezTo>
                  <a:cubicBezTo>
                    <a:pt x="4872" y="1458"/>
                    <a:pt x="4819" y="1459"/>
                    <a:pt x="4767" y="1459"/>
                  </a:cubicBezTo>
                  <a:cubicBezTo>
                    <a:pt x="3081" y="1459"/>
                    <a:pt x="1774" y="990"/>
                    <a:pt x="152" y="606"/>
                  </a:cubicBezTo>
                  <a:cubicBezTo>
                    <a:pt x="61" y="606"/>
                    <a:pt x="0" y="728"/>
                    <a:pt x="92" y="789"/>
                  </a:cubicBezTo>
                  <a:cubicBezTo>
                    <a:pt x="1444" y="1565"/>
                    <a:pt x="2998" y="1888"/>
                    <a:pt x="4586" y="1888"/>
                  </a:cubicBezTo>
                  <a:cubicBezTo>
                    <a:pt x="6850" y="1888"/>
                    <a:pt x="9183" y="1232"/>
                    <a:pt x="11095" y="302"/>
                  </a:cubicBezTo>
                  <a:cubicBezTo>
                    <a:pt x="11248" y="226"/>
                    <a:pt x="11166" y="1"/>
                    <a:pt x="1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4" name="Google Shape;4489;p44"/>
            <p:cNvSpPr/>
            <p:nvPr/>
          </p:nvSpPr>
          <p:spPr>
            <a:xfrm>
              <a:off x="4338525" y="2719275"/>
              <a:ext cx="286025" cy="66325"/>
            </a:xfrm>
            <a:custGeom>
              <a:avLst/>
              <a:gdLst/>
              <a:ahLst/>
              <a:cxnLst/>
              <a:rect l="l" t="t" r="r" b="b"/>
              <a:pathLst>
                <a:path w="11441" h="2653" extrusionOk="0">
                  <a:moveTo>
                    <a:pt x="139" y="0"/>
                  </a:moveTo>
                  <a:cubicBezTo>
                    <a:pt x="49" y="0"/>
                    <a:pt x="1" y="120"/>
                    <a:pt x="103" y="196"/>
                  </a:cubicBezTo>
                  <a:cubicBezTo>
                    <a:pt x="2644" y="1843"/>
                    <a:pt x="5657" y="2652"/>
                    <a:pt x="8680" y="2652"/>
                  </a:cubicBezTo>
                  <a:cubicBezTo>
                    <a:pt x="9563" y="2652"/>
                    <a:pt x="10446" y="2583"/>
                    <a:pt x="11319" y="2446"/>
                  </a:cubicBezTo>
                  <a:cubicBezTo>
                    <a:pt x="11441" y="2415"/>
                    <a:pt x="11410" y="2203"/>
                    <a:pt x="11289" y="2203"/>
                  </a:cubicBezTo>
                  <a:cubicBezTo>
                    <a:pt x="10483" y="2203"/>
                    <a:pt x="9671" y="2224"/>
                    <a:pt x="8861" y="2224"/>
                  </a:cubicBezTo>
                  <a:cubicBezTo>
                    <a:pt x="7746" y="2224"/>
                    <a:pt x="6635" y="2183"/>
                    <a:pt x="5544" y="1990"/>
                  </a:cubicBezTo>
                  <a:cubicBezTo>
                    <a:pt x="3720" y="1625"/>
                    <a:pt x="1866" y="804"/>
                    <a:pt x="194" y="14"/>
                  </a:cubicBezTo>
                  <a:cubicBezTo>
                    <a:pt x="175" y="4"/>
                    <a:pt x="156"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5" name="Google Shape;4490;p44"/>
            <p:cNvSpPr/>
            <p:nvPr/>
          </p:nvSpPr>
          <p:spPr>
            <a:xfrm>
              <a:off x="4643775" y="2647675"/>
              <a:ext cx="152175" cy="117625"/>
            </a:xfrm>
            <a:custGeom>
              <a:avLst/>
              <a:gdLst/>
              <a:ahLst/>
              <a:cxnLst/>
              <a:rect l="l" t="t" r="r" b="b"/>
              <a:pathLst>
                <a:path w="6087" h="4705" extrusionOk="0">
                  <a:moveTo>
                    <a:pt x="5967" y="1"/>
                  </a:moveTo>
                  <a:cubicBezTo>
                    <a:pt x="5949" y="1"/>
                    <a:pt x="5932" y="7"/>
                    <a:pt x="5918" y="21"/>
                  </a:cubicBezTo>
                  <a:cubicBezTo>
                    <a:pt x="5097" y="842"/>
                    <a:pt x="4246" y="1693"/>
                    <a:pt x="3365" y="2453"/>
                  </a:cubicBezTo>
                  <a:cubicBezTo>
                    <a:pt x="2362" y="3304"/>
                    <a:pt x="1298" y="3851"/>
                    <a:pt x="143" y="4459"/>
                  </a:cubicBezTo>
                  <a:cubicBezTo>
                    <a:pt x="1" y="4515"/>
                    <a:pt x="71" y="4705"/>
                    <a:pt x="205" y="4705"/>
                  </a:cubicBezTo>
                  <a:cubicBezTo>
                    <a:pt x="214" y="4705"/>
                    <a:pt x="224" y="4704"/>
                    <a:pt x="234" y="4702"/>
                  </a:cubicBezTo>
                  <a:cubicBezTo>
                    <a:pt x="2635" y="4124"/>
                    <a:pt x="4520" y="1936"/>
                    <a:pt x="6039" y="112"/>
                  </a:cubicBezTo>
                  <a:cubicBezTo>
                    <a:pt x="6086" y="65"/>
                    <a:pt x="6025" y="1"/>
                    <a:pt x="5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6" name="Google Shape;4491;p44"/>
            <p:cNvSpPr/>
            <p:nvPr/>
          </p:nvSpPr>
          <p:spPr>
            <a:xfrm>
              <a:off x="4018900" y="1945975"/>
              <a:ext cx="1028150" cy="982625"/>
            </a:xfrm>
            <a:custGeom>
              <a:avLst/>
              <a:gdLst/>
              <a:ahLst/>
              <a:cxnLst/>
              <a:rect l="l" t="t" r="r" b="b"/>
              <a:pathLst>
                <a:path w="41126" h="39305" extrusionOk="0">
                  <a:moveTo>
                    <a:pt x="12122" y="10186"/>
                  </a:moveTo>
                  <a:cubicBezTo>
                    <a:pt x="12642" y="10186"/>
                    <a:pt x="13195" y="10703"/>
                    <a:pt x="13435" y="11219"/>
                  </a:cubicBezTo>
                  <a:cubicBezTo>
                    <a:pt x="13405" y="11554"/>
                    <a:pt x="13375" y="11888"/>
                    <a:pt x="13344" y="12222"/>
                  </a:cubicBezTo>
                  <a:cubicBezTo>
                    <a:pt x="13283" y="13073"/>
                    <a:pt x="13131" y="14046"/>
                    <a:pt x="13071" y="14988"/>
                  </a:cubicBezTo>
                  <a:cubicBezTo>
                    <a:pt x="11733" y="14715"/>
                    <a:pt x="11247" y="13408"/>
                    <a:pt x="11156" y="12162"/>
                  </a:cubicBezTo>
                  <a:cubicBezTo>
                    <a:pt x="11156" y="11797"/>
                    <a:pt x="11125" y="11311"/>
                    <a:pt x="11247" y="10976"/>
                  </a:cubicBezTo>
                  <a:cubicBezTo>
                    <a:pt x="11462" y="10403"/>
                    <a:pt x="11785" y="10186"/>
                    <a:pt x="12122" y="10186"/>
                  </a:cubicBezTo>
                  <a:close/>
                  <a:moveTo>
                    <a:pt x="14712" y="19639"/>
                  </a:moveTo>
                  <a:lnTo>
                    <a:pt x="14712" y="19639"/>
                  </a:lnTo>
                  <a:cubicBezTo>
                    <a:pt x="15046" y="20034"/>
                    <a:pt x="15381" y="20368"/>
                    <a:pt x="15654" y="20703"/>
                  </a:cubicBezTo>
                  <a:cubicBezTo>
                    <a:pt x="16627" y="21797"/>
                    <a:pt x="17751" y="23074"/>
                    <a:pt x="19150" y="23621"/>
                  </a:cubicBezTo>
                  <a:cubicBezTo>
                    <a:pt x="19649" y="23822"/>
                    <a:pt x="20144" y="23910"/>
                    <a:pt x="20631" y="23910"/>
                  </a:cubicBezTo>
                  <a:cubicBezTo>
                    <a:pt x="22576" y="23910"/>
                    <a:pt x="24384" y="22496"/>
                    <a:pt x="25746" y="21159"/>
                  </a:cubicBezTo>
                  <a:cubicBezTo>
                    <a:pt x="26110" y="20794"/>
                    <a:pt x="26475" y="20399"/>
                    <a:pt x="26809" y="20004"/>
                  </a:cubicBezTo>
                  <a:lnTo>
                    <a:pt x="26809" y="20004"/>
                  </a:lnTo>
                  <a:cubicBezTo>
                    <a:pt x="26657" y="20976"/>
                    <a:pt x="26809" y="22010"/>
                    <a:pt x="26961" y="22952"/>
                  </a:cubicBezTo>
                  <a:cubicBezTo>
                    <a:pt x="26663" y="25992"/>
                    <a:pt x="23619" y="26752"/>
                    <a:pt x="21037" y="26752"/>
                  </a:cubicBezTo>
                  <a:cubicBezTo>
                    <a:pt x="20985" y="26752"/>
                    <a:pt x="20933" y="26752"/>
                    <a:pt x="20882" y="26751"/>
                  </a:cubicBezTo>
                  <a:cubicBezTo>
                    <a:pt x="18542" y="26721"/>
                    <a:pt x="14469" y="25992"/>
                    <a:pt x="14651" y="23013"/>
                  </a:cubicBezTo>
                  <a:cubicBezTo>
                    <a:pt x="14834" y="21949"/>
                    <a:pt x="14834" y="20733"/>
                    <a:pt x="14712" y="19639"/>
                  </a:cubicBezTo>
                  <a:close/>
                  <a:moveTo>
                    <a:pt x="28294" y="0"/>
                  </a:moveTo>
                  <a:cubicBezTo>
                    <a:pt x="28265" y="0"/>
                    <a:pt x="28236" y="1"/>
                    <a:pt x="28208" y="3"/>
                  </a:cubicBezTo>
                  <a:cubicBezTo>
                    <a:pt x="28086" y="3"/>
                    <a:pt x="28086" y="155"/>
                    <a:pt x="28208" y="155"/>
                  </a:cubicBezTo>
                  <a:cubicBezTo>
                    <a:pt x="28572" y="186"/>
                    <a:pt x="28968" y="368"/>
                    <a:pt x="29180" y="702"/>
                  </a:cubicBezTo>
                  <a:cubicBezTo>
                    <a:pt x="29363" y="1006"/>
                    <a:pt x="29363" y="1310"/>
                    <a:pt x="29302" y="1675"/>
                  </a:cubicBezTo>
                  <a:cubicBezTo>
                    <a:pt x="29302" y="1720"/>
                    <a:pt x="29367" y="1748"/>
                    <a:pt x="29426" y="1748"/>
                  </a:cubicBezTo>
                  <a:cubicBezTo>
                    <a:pt x="29447" y="1748"/>
                    <a:pt x="29468" y="1744"/>
                    <a:pt x="29484" y="1736"/>
                  </a:cubicBezTo>
                  <a:cubicBezTo>
                    <a:pt x="29667" y="1918"/>
                    <a:pt x="29940" y="1979"/>
                    <a:pt x="30153" y="2161"/>
                  </a:cubicBezTo>
                  <a:cubicBezTo>
                    <a:pt x="30427" y="2435"/>
                    <a:pt x="30670" y="2891"/>
                    <a:pt x="30609" y="3286"/>
                  </a:cubicBezTo>
                  <a:cubicBezTo>
                    <a:pt x="30510" y="3656"/>
                    <a:pt x="30192" y="3906"/>
                    <a:pt x="29831" y="3906"/>
                  </a:cubicBezTo>
                  <a:cubicBezTo>
                    <a:pt x="29748" y="3906"/>
                    <a:pt x="29661" y="3892"/>
                    <a:pt x="29575" y="3864"/>
                  </a:cubicBezTo>
                  <a:cubicBezTo>
                    <a:pt x="29302" y="3772"/>
                    <a:pt x="29150" y="3560"/>
                    <a:pt x="29150" y="3256"/>
                  </a:cubicBezTo>
                  <a:cubicBezTo>
                    <a:pt x="29089" y="2982"/>
                    <a:pt x="29241" y="2830"/>
                    <a:pt x="29545" y="2739"/>
                  </a:cubicBezTo>
                  <a:cubicBezTo>
                    <a:pt x="29591" y="2729"/>
                    <a:pt x="29630" y="2724"/>
                    <a:pt x="29664" y="2724"/>
                  </a:cubicBezTo>
                  <a:cubicBezTo>
                    <a:pt x="29833" y="2724"/>
                    <a:pt x="29854" y="2850"/>
                    <a:pt x="29727" y="3104"/>
                  </a:cubicBezTo>
                  <a:cubicBezTo>
                    <a:pt x="29722" y="3098"/>
                    <a:pt x="29715" y="3096"/>
                    <a:pt x="29708" y="3096"/>
                  </a:cubicBezTo>
                  <a:cubicBezTo>
                    <a:pt x="29678" y="3096"/>
                    <a:pt x="29642" y="3145"/>
                    <a:pt x="29667" y="3195"/>
                  </a:cubicBezTo>
                  <a:cubicBezTo>
                    <a:pt x="29724" y="3316"/>
                    <a:pt x="29806" y="3366"/>
                    <a:pt x="29890" y="3366"/>
                  </a:cubicBezTo>
                  <a:cubicBezTo>
                    <a:pt x="30164" y="3366"/>
                    <a:pt x="30459" y="2843"/>
                    <a:pt x="29971" y="2587"/>
                  </a:cubicBezTo>
                  <a:cubicBezTo>
                    <a:pt x="29839" y="2516"/>
                    <a:pt x="29712" y="2485"/>
                    <a:pt x="29594" y="2485"/>
                  </a:cubicBezTo>
                  <a:cubicBezTo>
                    <a:pt x="29000" y="2485"/>
                    <a:pt x="28628" y="3271"/>
                    <a:pt x="29059" y="3803"/>
                  </a:cubicBezTo>
                  <a:cubicBezTo>
                    <a:pt x="29242" y="4036"/>
                    <a:pt x="29476" y="4135"/>
                    <a:pt x="29710" y="4135"/>
                  </a:cubicBezTo>
                  <a:cubicBezTo>
                    <a:pt x="30058" y="4135"/>
                    <a:pt x="30409" y="3917"/>
                    <a:pt x="30609" y="3590"/>
                  </a:cubicBezTo>
                  <a:cubicBezTo>
                    <a:pt x="31034" y="4016"/>
                    <a:pt x="31460" y="4471"/>
                    <a:pt x="31490" y="5110"/>
                  </a:cubicBezTo>
                  <a:cubicBezTo>
                    <a:pt x="31490" y="5657"/>
                    <a:pt x="31217" y="6022"/>
                    <a:pt x="30913" y="6417"/>
                  </a:cubicBezTo>
                  <a:cubicBezTo>
                    <a:pt x="30913" y="6386"/>
                    <a:pt x="30882" y="6356"/>
                    <a:pt x="30882" y="6326"/>
                  </a:cubicBezTo>
                  <a:cubicBezTo>
                    <a:pt x="30861" y="6304"/>
                    <a:pt x="30832" y="6294"/>
                    <a:pt x="30804" y="6294"/>
                  </a:cubicBezTo>
                  <a:cubicBezTo>
                    <a:pt x="30755" y="6294"/>
                    <a:pt x="30711" y="6328"/>
                    <a:pt x="30730" y="6386"/>
                  </a:cubicBezTo>
                  <a:cubicBezTo>
                    <a:pt x="30852" y="6934"/>
                    <a:pt x="30943" y="7572"/>
                    <a:pt x="30427" y="7967"/>
                  </a:cubicBezTo>
                  <a:cubicBezTo>
                    <a:pt x="30322" y="8060"/>
                    <a:pt x="30190" y="8104"/>
                    <a:pt x="30059" y="8104"/>
                  </a:cubicBezTo>
                  <a:cubicBezTo>
                    <a:pt x="29848" y="8104"/>
                    <a:pt x="29639" y="7991"/>
                    <a:pt x="29545" y="7785"/>
                  </a:cubicBezTo>
                  <a:cubicBezTo>
                    <a:pt x="29484" y="7663"/>
                    <a:pt x="29454" y="7511"/>
                    <a:pt x="29484" y="7389"/>
                  </a:cubicBezTo>
                  <a:cubicBezTo>
                    <a:pt x="29484" y="7237"/>
                    <a:pt x="29575" y="7116"/>
                    <a:pt x="29788" y="7055"/>
                  </a:cubicBezTo>
                  <a:cubicBezTo>
                    <a:pt x="30123" y="7055"/>
                    <a:pt x="30153" y="7177"/>
                    <a:pt x="29879" y="7450"/>
                  </a:cubicBezTo>
                  <a:cubicBezTo>
                    <a:pt x="29870" y="7432"/>
                    <a:pt x="29856" y="7425"/>
                    <a:pt x="29842" y="7425"/>
                  </a:cubicBezTo>
                  <a:cubicBezTo>
                    <a:pt x="29809" y="7425"/>
                    <a:pt x="29776" y="7468"/>
                    <a:pt x="29819" y="7511"/>
                  </a:cubicBezTo>
                  <a:cubicBezTo>
                    <a:pt x="29888" y="7612"/>
                    <a:pt x="29970" y="7653"/>
                    <a:pt x="30048" y="7653"/>
                  </a:cubicBezTo>
                  <a:cubicBezTo>
                    <a:pt x="30277" y="7653"/>
                    <a:pt x="30478" y="7297"/>
                    <a:pt x="30275" y="7025"/>
                  </a:cubicBezTo>
                  <a:cubicBezTo>
                    <a:pt x="30168" y="6876"/>
                    <a:pt x="29957" y="6801"/>
                    <a:pt x="29757" y="6801"/>
                  </a:cubicBezTo>
                  <a:cubicBezTo>
                    <a:pt x="29671" y="6801"/>
                    <a:pt x="29588" y="6815"/>
                    <a:pt x="29515" y="6842"/>
                  </a:cubicBezTo>
                  <a:cubicBezTo>
                    <a:pt x="29241" y="6964"/>
                    <a:pt x="29150" y="7298"/>
                    <a:pt x="29180" y="7572"/>
                  </a:cubicBezTo>
                  <a:cubicBezTo>
                    <a:pt x="29230" y="8046"/>
                    <a:pt x="29629" y="8418"/>
                    <a:pt x="30072" y="8418"/>
                  </a:cubicBezTo>
                  <a:cubicBezTo>
                    <a:pt x="30169" y="8418"/>
                    <a:pt x="30268" y="8400"/>
                    <a:pt x="30366" y="8362"/>
                  </a:cubicBezTo>
                  <a:lnTo>
                    <a:pt x="30366" y="8362"/>
                  </a:lnTo>
                  <a:cubicBezTo>
                    <a:pt x="30518" y="8940"/>
                    <a:pt x="30396" y="9426"/>
                    <a:pt x="30335" y="10003"/>
                  </a:cubicBezTo>
                  <a:cubicBezTo>
                    <a:pt x="30335" y="10034"/>
                    <a:pt x="30335" y="10034"/>
                    <a:pt x="30335" y="10064"/>
                  </a:cubicBezTo>
                  <a:cubicBezTo>
                    <a:pt x="30295" y="10061"/>
                    <a:pt x="30256" y="10060"/>
                    <a:pt x="30218" y="10060"/>
                  </a:cubicBezTo>
                  <a:cubicBezTo>
                    <a:pt x="29471" y="10060"/>
                    <a:pt x="29044" y="10615"/>
                    <a:pt x="28755" y="11280"/>
                  </a:cubicBezTo>
                  <a:cubicBezTo>
                    <a:pt x="28734" y="11361"/>
                    <a:pt x="28795" y="11415"/>
                    <a:pt x="28856" y="11415"/>
                  </a:cubicBezTo>
                  <a:cubicBezTo>
                    <a:pt x="28886" y="11415"/>
                    <a:pt x="28917" y="11402"/>
                    <a:pt x="28937" y="11371"/>
                  </a:cubicBezTo>
                  <a:cubicBezTo>
                    <a:pt x="29163" y="10944"/>
                    <a:pt x="29744" y="10308"/>
                    <a:pt x="30299" y="10308"/>
                  </a:cubicBezTo>
                  <a:cubicBezTo>
                    <a:pt x="30414" y="10308"/>
                    <a:pt x="30529" y="10336"/>
                    <a:pt x="30639" y="10399"/>
                  </a:cubicBezTo>
                  <a:cubicBezTo>
                    <a:pt x="31034" y="10642"/>
                    <a:pt x="31278" y="11402"/>
                    <a:pt x="31186" y="11827"/>
                  </a:cubicBezTo>
                  <a:cubicBezTo>
                    <a:pt x="31156" y="12101"/>
                    <a:pt x="31095" y="12344"/>
                    <a:pt x="31004" y="12587"/>
                  </a:cubicBezTo>
                  <a:cubicBezTo>
                    <a:pt x="30622" y="13733"/>
                    <a:pt x="29814" y="14993"/>
                    <a:pt x="28470" y="14993"/>
                  </a:cubicBezTo>
                  <a:cubicBezTo>
                    <a:pt x="28423" y="14993"/>
                    <a:pt x="28377" y="14991"/>
                    <a:pt x="28329" y="14988"/>
                  </a:cubicBezTo>
                  <a:lnTo>
                    <a:pt x="28268" y="14988"/>
                  </a:lnTo>
                  <a:cubicBezTo>
                    <a:pt x="28329" y="14441"/>
                    <a:pt x="28390" y="13925"/>
                    <a:pt x="28451" y="13377"/>
                  </a:cubicBezTo>
                  <a:cubicBezTo>
                    <a:pt x="28451" y="13362"/>
                    <a:pt x="28443" y="13355"/>
                    <a:pt x="28432" y="13355"/>
                  </a:cubicBezTo>
                  <a:cubicBezTo>
                    <a:pt x="28420" y="13355"/>
                    <a:pt x="28405" y="13362"/>
                    <a:pt x="28390" y="13377"/>
                  </a:cubicBezTo>
                  <a:cubicBezTo>
                    <a:pt x="27904" y="15870"/>
                    <a:pt x="27843" y="18332"/>
                    <a:pt x="26050" y="20308"/>
                  </a:cubicBezTo>
                  <a:cubicBezTo>
                    <a:pt x="24517" y="21961"/>
                    <a:pt x="22636" y="23374"/>
                    <a:pt x="20665" y="23374"/>
                  </a:cubicBezTo>
                  <a:cubicBezTo>
                    <a:pt x="19665" y="23374"/>
                    <a:pt x="18642" y="23011"/>
                    <a:pt x="17630" y="22131"/>
                  </a:cubicBezTo>
                  <a:cubicBezTo>
                    <a:pt x="16718" y="21341"/>
                    <a:pt x="15897" y="20429"/>
                    <a:pt x="15168" y="19517"/>
                  </a:cubicBezTo>
                  <a:cubicBezTo>
                    <a:pt x="13922" y="17967"/>
                    <a:pt x="13496" y="16751"/>
                    <a:pt x="13587" y="14745"/>
                  </a:cubicBezTo>
                  <a:cubicBezTo>
                    <a:pt x="13709" y="12222"/>
                    <a:pt x="13861" y="9669"/>
                    <a:pt x="14134" y="7177"/>
                  </a:cubicBezTo>
                  <a:cubicBezTo>
                    <a:pt x="14134" y="7141"/>
                    <a:pt x="14103" y="7126"/>
                    <a:pt x="14077" y="7126"/>
                  </a:cubicBezTo>
                  <a:cubicBezTo>
                    <a:pt x="14059" y="7126"/>
                    <a:pt x="14043" y="7134"/>
                    <a:pt x="14043" y="7146"/>
                  </a:cubicBezTo>
                  <a:cubicBezTo>
                    <a:pt x="13830" y="8393"/>
                    <a:pt x="13648" y="9578"/>
                    <a:pt x="13496" y="10794"/>
                  </a:cubicBezTo>
                  <a:cubicBezTo>
                    <a:pt x="13283" y="10429"/>
                    <a:pt x="12919" y="10155"/>
                    <a:pt x="12554" y="10034"/>
                  </a:cubicBezTo>
                  <a:cubicBezTo>
                    <a:pt x="12554" y="9791"/>
                    <a:pt x="12523" y="9578"/>
                    <a:pt x="12493" y="9365"/>
                  </a:cubicBezTo>
                  <a:lnTo>
                    <a:pt x="12493" y="9365"/>
                  </a:lnTo>
                  <a:cubicBezTo>
                    <a:pt x="12515" y="9387"/>
                    <a:pt x="12551" y="9408"/>
                    <a:pt x="12592" y="9408"/>
                  </a:cubicBezTo>
                  <a:cubicBezTo>
                    <a:pt x="12609" y="9408"/>
                    <a:pt x="12627" y="9404"/>
                    <a:pt x="12645" y="9396"/>
                  </a:cubicBezTo>
                  <a:cubicBezTo>
                    <a:pt x="12827" y="9244"/>
                    <a:pt x="12949" y="9031"/>
                    <a:pt x="13101" y="8848"/>
                  </a:cubicBezTo>
                  <a:cubicBezTo>
                    <a:pt x="13253" y="8636"/>
                    <a:pt x="13435" y="8453"/>
                    <a:pt x="13618" y="8301"/>
                  </a:cubicBezTo>
                  <a:cubicBezTo>
                    <a:pt x="13738" y="8205"/>
                    <a:pt x="13630" y="8052"/>
                    <a:pt x="13520" y="8052"/>
                  </a:cubicBezTo>
                  <a:cubicBezTo>
                    <a:pt x="13490" y="8052"/>
                    <a:pt x="13461" y="8063"/>
                    <a:pt x="13435" y="8089"/>
                  </a:cubicBezTo>
                  <a:cubicBezTo>
                    <a:pt x="13223" y="8271"/>
                    <a:pt x="13010" y="8453"/>
                    <a:pt x="12858" y="8666"/>
                  </a:cubicBezTo>
                  <a:cubicBezTo>
                    <a:pt x="12706" y="8818"/>
                    <a:pt x="12523" y="9031"/>
                    <a:pt x="12463" y="9244"/>
                  </a:cubicBezTo>
                  <a:cubicBezTo>
                    <a:pt x="12463" y="9122"/>
                    <a:pt x="12432" y="9031"/>
                    <a:pt x="12402" y="8940"/>
                  </a:cubicBezTo>
                  <a:cubicBezTo>
                    <a:pt x="12432" y="8879"/>
                    <a:pt x="12432" y="8848"/>
                    <a:pt x="12402" y="8818"/>
                  </a:cubicBezTo>
                  <a:cubicBezTo>
                    <a:pt x="12098" y="8484"/>
                    <a:pt x="11855" y="8301"/>
                    <a:pt x="11824" y="7845"/>
                  </a:cubicBezTo>
                  <a:cubicBezTo>
                    <a:pt x="11794" y="7481"/>
                    <a:pt x="11855" y="7086"/>
                    <a:pt x="12037" y="6751"/>
                  </a:cubicBezTo>
                  <a:cubicBezTo>
                    <a:pt x="12067" y="6751"/>
                    <a:pt x="12098" y="6721"/>
                    <a:pt x="12067" y="6690"/>
                  </a:cubicBezTo>
                  <a:cubicBezTo>
                    <a:pt x="12067" y="6630"/>
                    <a:pt x="12037" y="6569"/>
                    <a:pt x="11976" y="6569"/>
                  </a:cubicBezTo>
                  <a:cubicBezTo>
                    <a:pt x="11642" y="6113"/>
                    <a:pt x="11368" y="5809"/>
                    <a:pt x="11399" y="5171"/>
                  </a:cubicBezTo>
                  <a:cubicBezTo>
                    <a:pt x="11399" y="4502"/>
                    <a:pt x="11612" y="3803"/>
                    <a:pt x="11946" y="3225"/>
                  </a:cubicBezTo>
                  <a:cubicBezTo>
                    <a:pt x="11971" y="3201"/>
                    <a:pt x="11935" y="3156"/>
                    <a:pt x="11905" y="3156"/>
                  </a:cubicBezTo>
                  <a:cubicBezTo>
                    <a:pt x="11898" y="3156"/>
                    <a:pt x="11891" y="3159"/>
                    <a:pt x="11885" y="3164"/>
                  </a:cubicBezTo>
                  <a:cubicBezTo>
                    <a:pt x="11338" y="3894"/>
                    <a:pt x="11034" y="4684"/>
                    <a:pt x="11125" y="5596"/>
                  </a:cubicBezTo>
                  <a:cubicBezTo>
                    <a:pt x="11156" y="6052"/>
                    <a:pt x="11338" y="6630"/>
                    <a:pt x="11764" y="6751"/>
                  </a:cubicBezTo>
                  <a:cubicBezTo>
                    <a:pt x="11338" y="7420"/>
                    <a:pt x="11368" y="8545"/>
                    <a:pt x="12128" y="8909"/>
                  </a:cubicBezTo>
                  <a:lnTo>
                    <a:pt x="12128" y="8940"/>
                  </a:lnTo>
                  <a:cubicBezTo>
                    <a:pt x="12189" y="9274"/>
                    <a:pt x="12219" y="9608"/>
                    <a:pt x="12250" y="9973"/>
                  </a:cubicBezTo>
                  <a:cubicBezTo>
                    <a:pt x="12204" y="9968"/>
                    <a:pt x="12157" y="9965"/>
                    <a:pt x="12111" y="9965"/>
                  </a:cubicBezTo>
                  <a:cubicBezTo>
                    <a:pt x="11643" y="9965"/>
                    <a:pt x="11195" y="10251"/>
                    <a:pt x="10973" y="10915"/>
                  </a:cubicBezTo>
                  <a:cubicBezTo>
                    <a:pt x="10487" y="12526"/>
                    <a:pt x="11247" y="14958"/>
                    <a:pt x="13071" y="15262"/>
                  </a:cubicBezTo>
                  <a:cubicBezTo>
                    <a:pt x="13040" y="15961"/>
                    <a:pt x="13071" y="16660"/>
                    <a:pt x="13253" y="17268"/>
                  </a:cubicBezTo>
                  <a:cubicBezTo>
                    <a:pt x="13466" y="17967"/>
                    <a:pt x="13922" y="18666"/>
                    <a:pt x="14469" y="19335"/>
                  </a:cubicBezTo>
                  <a:cubicBezTo>
                    <a:pt x="14438" y="20308"/>
                    <a:pt x="14438" y="21311"/>
                    <a:pt x="14469" y="22314"/>
                  </a:cubicBezTo>
                  <a:lnTo>
                    <a:pt x="14438" y="22314"/>
                  </a:lnTo>
                  <a:cubicBezTo>
                    <a:pt x="13770" y="22952"/>
                    <a:pt x="13587" y="23803"/>
                    <a:pt x="13739" y="24624"/>
                  </a:cubicBezTo>
                  <a:lnTo>
                    <a:pt x="13678" y="24624"/>
                  </a:lnTo>
                  <a:cubicBezTo>
                    <a:pt x="13253" y="24745"/>
                    <a:pt x="13040" y="24989"/>
                    <a:pt x="12919" y="25262"/>
                  </a:cubicBezTo>
                  <a:lnTo>
                    <a:pt x="12888" y="25262"/>
                  </a:lnTo>
                  <a:cubicBezTo>
                    <a:pt x="12098" y="25596"/>
                    <a:pt x="11186" y="25931"/>
                    <a:pt x="10821" y="26721"/>
                  </a:cubicBezTo>
                  <a:cubicBezTo>
                    <a:pt x="10800" y="26700"/>
                    <a:pt x="10778" y="26678"/>
                    <a:pt x="10746" y="26678"/>
                  </a:cubicBezTo>
                  <a:cubicBezTo>
                    <a:pt x="10733" y="26678"/>
                    <a:pt x="10717" y="26682"/>
                    <a:pt x="10700" y="26691"/>
                  </a:cubicBezTo>
                  <a:cubicBezTo>
                    <a:pt x="7539" y="27785"/>
                    <a:pt x="4104" y="28606"/>
                    <a:pt x="1581" y="30946"/>
                  </a:cubicBezTo>
                  <a:cubicBezTo>
                    <a:pt x="791" y="31676"/>
                    <a:pt x="578" y="32618"/>
                    <a:pt x="426" y="33682"/>
                  </a:cubicBezTo>
                  <a:cubicBezTo>
                    <a:pt x="183" y="35536"/>
                    <a:pt x="0" y="37360"/>
                    <a:pt x="0" y="39214"/>
                  </a:cubicBezTo>
                  <a:cubicBezTo>
                    <a:pt x="0" y="39259"/>
                    <a:pt x="38" y="39282"/>
                    <a:pt x="76" y="39282"/>
                  </a:cubicBezTo>
                  <a:cubicBezTo>
                    <a:pt x="114" y="39282"/>
                    <a:pt x="152" y="39259"/>
                    <a:pt x="152" y="39214"/>
                  </a:cubicBezTo>
                  <a:cubicBezTo>
                    <a:pt x="274" y="37815"/>
                    <a:pt x="396" y="36417"/>
                    <a:pt x="548" y="35019"/>
                  </a:cubicBezTo>
                  <a:cubicBezTo>
                    <a:pt x="639" y="34229"/>
                    <a:pt x="608" y="33135"/>
                    <a:pt x="973" y="32405"/>
                  </a:cubicBezTo>
                  <a:cubicBezTo>
                    <a:pt x="1429" y="31493"/>
                    <a:pt x="2310" y="30794"/>
                    <a:pt x="3131" y="30247"/>
                  </a:cubicBezTo>
                  <a:cubicBezTo>
                    <a:pt x="5472" y="28666"/>
                    <a:pt x="8146" y="28058"/>
                    <a:pt x="10730" y="27025"/>
                  </a:cubicBezTo>
                  <a:cubicBezTo>
                    <a:pt x="10730" y="27025"/>
                    <a:pt x="10730" y="27055"/>
                    <a:pt x="10730" y="27055"/>
                  </a:cubicBezTo>
                  <a:cubicBezTo>
                    <a:pt x="10517" y="28058"/>
                    <a:pt x="10943" y="29062"/>
                    <a:pt x="11581" y="29791"/>
                  </a:cubicBezTo>
                  <a:cubicBezTo>
                    <a:pt x="11604" y="29814"/>
                    <a:pt x="11632" y="29823"/>
                    <a:pt x="11661" y="29823"/>
                  </a:cubicBezTo>
                  <a:cubicBezTo>
                    <a:pt x="11746" y="29823"/>
                    <a:pt x="11832" y="29738"/>
                    <a:pt x="11764" y="29669"/>
                  </a:cubicBezTo>
                  <a:cubicBezTo>
                    <a:pt x="11277" y="29031"/>
                    <a:pt x="10821" y="28210"/>
                    <a:pt x="10882" y="27359"/>
                  </a:cubicBezTo>
                  <a:cubicBezTo>
                    <a:pt x="11004" y="26235"/>
                    <a:pt x="12007" y="25992"/>
                    <a:pt x="12827" y="25505"/>
                  </a:cubicBezTo>
                  <a:lnTo>
                    <a:pt x="12827" y="25505"/>
                  </a:lnTo>
                  <a:cubicBezTo>
                    <a:pt x="12675" y="26417"/>
                    <a:pt x="13405" y="27633"/>
                    <a:pt x="14195" y="27967"/>
                  </a:cubicBezTo>
                  <a:cubicBezTo>
                    <a:pt x="14206" y="27973"/>
                    <a:pt x="14219" y="27975"/>
                    <a:pt x="14232" y="27975"/>
                  </a:cubicBezTo>
                  <a:cubicBezTo>
                    <a:pt x="14293" y="27975"/>
                    <a:pt x="14367" y="27921"/>
                    <a:pt x="14317" y="27846"/>
                  </a:cubicBezTo>
                  <a:cubicBezTo>
                    <a:pt x="13982" y="27420"/>
                    <a:pt x="13526" y="27147"/>
                    <a:pt x="13283" y="26630"/>
                  </a:cubicBezTo>
                  <a:cubicBezTo>
                    <a:pt x="12919" y="25870"/>
                    <a:pt x="13192" y="25323"/>
                    <a:pt x="13770" y="24776"/>
                  </a:cubicBezTo>
                  <a:cubicBezTo>
                    <a:pt x="13952" y="25596"/>
                    <a:pt x="14469" y="26387"/>
                    <a:pt x="15168" y="26843"/>
                  </a:cubicBezTo>
                  <a:cubicBezTo>
                    <a:pt x="15182" y="26857"/>
                    <a:pt x="15198" y="26863"/>
                    <a:pt x="15213" y="26863"/>
                  </a:cubicBezTo>
                  <a:cubicBezTo>
                    <a:pt x="15264" y="26863"/>
                    <a:pt x="15313" y="26798"/>
                    <a:pt x="15289" y="26751"/>
                  </a:cubicBezTo>
                  <a:cubicBezTo>
                    <a:pt x="14347" y="25505"/>
                    <a:pt x="13192" y="24016"/>
                    <a:pt x="14469" y="22557"/>
                  </a:cubicBezTo>
                  <a:lnTo>
                    <a:pt x="14469" y="22557"/>
                  </a:lnTo>
                  <a:cubicBezTo>
                    <a:pt x="14469" y="22709"/>
                    <a:pt x="14469" y="22861"/>
                    <a:pt x="14499" y="22982"/>
                  </a:cubicBezTo>
                  <a:cubicBezTo>
                    <a:pt x="14499" y="23013"/>
                    <a:pt x="14499" y="23013"/>
                    <a:pt x="14499" y="23013"/>
                  </a:cubicBezTo>
                  <a:cubicBezTo>
                    <a:pt x="13753" y="25558"/>
                    <a:pt x="17564" y="27204"/>
                    <a:pt x="21199" y="27204"/>
                  </a:cubicBezTo>
                  <a:cubicBezTo>
                    <a:pt x="24381" y="27204"/>
                    <a:pt x="27430" y="25943"/>
                    <a:pt x="27174" y="22922"/>
                  </a:cubicBezTo>
                  <a:cubicBezTo>
                    <a:pt x="27174" y="22861"/>
                    <a:pt x="27144" y="22830"/>
                    <a:pt x="27083" y="22830"/>
                  </a:cubicBezTo>
                  <a:lnTo>
                    <a:pt x="27083" y="22283"/>
                  </a:lnTo>
                  <a:cubicBezTo>
                    <a:pt x="27478" y="22770"/>
                    <a:pt x="27691" y="23165"/>
                    <a:pt x="27660" y="23833"/>
                  </a:cubicBezTo>
                  <a:cubicBezTo>
                    <a:pt x="27660" y="24411"/>
                    <a:pt x="27448" y="24928"/>
                    <a:pt x="27326" y="25475"/>
                  </a:cubicBezTo>
                  <a:cubicBezTo>
                    <a:pt x="27301" y="25524"/>
                    <a:pt x="27358" y="25574"/>
                    <a:pt x="27412" y="25574"/>
                  </a:cubicBezTo>
                  <a:cubicBezTo>
                    <a:pt x="27424" y="25574"/>
                    <a:pt x="27437" y="25572"/>
                    <a:pt x="27448" y="25566"/>
                  </a:cubicBezTo>
                  <a:cubicBezTo>
                    <a:pt x="27964" y="25353"/>
                    <a:pt x="28056" y="24441"/>
                    <a:pt x="28056" y="23833"/>
                  </a:cubicBezTo>
                  <a:cubicBezTo>
                    <a:pt x="28664" y="24229"/>
                    <a:pt x="28633" y="25110"/>
                    <a:pt x="28481" y="25718"/>
                  </a:cubicBezTo>
                  <a:cubicBezTo>
                    <a:pt x="28299" y="26326"/>
                    <a:pt x="27934" y="26691"/>
                    <a:pt x="27600" y="27147"/>
                  </a:cubicBezTo>
                  <a:cubicBezTo>
                    <a:pt x="27525" y="27246"/>
                    <a:pt x="27613" y="27345"/>
                    <a:pt x="27714" y="27345"/>
                  </a:cubicBezTo>
                  <a:cubicBezTo>
                    <a:pt x="27736" y="27345"/>
                    <a:pt x="27760" y="27340"/>
                    <a:pt x="27782" y="27329"/>
                  </a:cubicBezTo>
                  <a:cubicBezTo>
                    <a:pt x="28420" y="26964"/>
                    <a:pt x="28968" y="25840"/>
                    <a:pt x="28907" y="24897"/>
                  </a:cubicBezTo>
                  <a:lnTo>
                    <a:pt x="28907" y="24897"/>
                  </a:lnTo>
                  <a:cubicBezTo>
                    <a:pt x="29180" y="25262"/>
                    <a:pt x="29606" y="25444"/>
                    <a:pt x="30031" y="25566"/>
                  </a:cubicBezTo>
                  <a:cubicBezTo>
                    <a:pt x="30396" y="25688"/>
                    <a:pt x="30943" y="25718"/>
                    <a:pt x="31217" y="26052"/>
                  </a:cubicBezTo>
                  <a:cubicBezTo>
                    <a:pt x="31399" y="26296"/>
                    <a:pt x="31338" y="26660"/>
                    <a:pt x="31278" y="26995"/>
                  </a:cubicBezTo>
                  <a:cubicBezTo>
                    <a:pt x="31004" y="26903"/>
                    <a:pt x="30700" y="26782"/>
                    <a:pt x="30396" y="26691"/>
                  </a:cubicBezTo>
                  <a:cubicBezTo>
                    <a:pt x="30377" y="26685"/>
                    <a:pt x="30359" y="26683"/>
                    <a:pt x="30342" y="26683"/>
                  </a:cubicBezTo>
                  <a:cubicBezTo>
                    <a:pt x="30174" y="26683"/>
                    <a:pt x="30139" y="26939"/>
                    <a:pt x="30305" y="26995"/>
                  </a:cubicBezTo>
                  <a:cubicBezTo>
                    <a:pt x="32919" y="28058"/>
                    <a:pt x="35624" y="28666"/>
                    <a:pt x="37965" y="30247"/>
                  </a:cubicBezTo>
                  <a:cubicBezTo>
                    <a:pt x="38785" y="30824"/>
                    <a:pt x="39697" y="31402"/>
                    <a:pt x="40123" y="32405"/>
                  </a:cubicBezTo>
                  <a:cubicBezTo>
                    <a:pt x="40396" y="33104"/>
                    <a:pt x="40396" y="33955"/>
                    <a:pt x="40487" y="34685"/>
                  </a:cubicBezTo>
                  <a:cubicBezTo>
                    <a:pt x="40700" y="36204"/>
                    <a:pt x="40822" y="37724"/>
                    <a:pt x="40943" y="39214"/>
                  </a:cubicBezTo>
                  <a:cubicBezTo>
                    <a:pt x="40943" y="39274"/>
                    <a:pt x="40981" y="39305"/>
                    <a:pt x="41019" y="39305"/>
                  </a:cubicBezTo>
                  <a:cubicBezTo>
                    <a:pt x="41057" y="39305"/>
                    <a:pt x="41095" y="39274"/>
                    <a:pt x="41095" y="39214"/>
                  </a:cubicBezTo>
                  <a:lnTo>
                    <a:pt x="41126" y="39183"/>
                  </a:lnTo>
                  <a:cubicBezTo>
                    <a:pt x="41095" y="37451"/>
                    <a:pt x="40974" y="35718"/>
                    <a:pt x="40731" y="33986"/>
                  </a:cubicBezTo>
                  <a:cubicBezTo>
                    <a:pt x="40548" y="32831"/>
                    <a:pt x="40427" y="31736"/>
                    <a:pt x="39515" y="30916"/>
                  </a:cubicBezTo>
                  <a:cubicBezTo>
                    <a:pt x="37296" y="28849"/>
                    <a:pt x="34348" y="27967"/>
                    <a:pt x="31521" y="27025"/>
                  </a:cubicBezTo>
                  <a:cubicBezTo>
                    <a:pt x="31703" y="26569"/>
                    <a:pt x="31703" y="25992"/>
                    <a:pt x="31247" y="25657"/>
                  </a:cubicBezTo>
                  <a:cubicBezTo>
                    <a:pt x="30974" y="25414"/>
                    <a:pt x="30548" y="25414"/>
                    <a:pt x="30183" y="25292"/>
                  </a:cubicBezTo>
                  <a:cubicBezTo>
                    <a:pt x="29697" y="25171"/>
                    <a:pt x="29271" y="24958"/>
                    <a:pt x="28907" y="24593"/>
                  </a:cubicBezTo>
                  <a:cubicBezTo>
                    <a:pt x="28816" y="24137"/>
                    <a:pt x="28572" y="23742"/>
                    <a:pt x="28116" y="23560"/>
                  </a:cubicBezTo>
                  <a:lnTo>
                    <a:pt x="28056" y="23560"/>
                  </a:lnTo>
                  <a:cubicBezTo>
                    <a:pt x="28056" y="23530"/>
                    <a:pt x="28056" y="23469"/>
                    <a:pt x="28056" y="23438"/>
                  </a:cubicBezTo>
                  <a:cubicBezTo>
                    <a:pt x="27995" y="22830"/>
                    <a:pt x="27721" y="22101"/>
                    <a:pt x="27083" y="21949"/>
                  </a:cubicBezTo>
                  <a:cubicBezTo>
                    <a:pt x="27053" y="21128"/>
                    <a:pt x="27053" y="20308"/>
                    <a:pt x="27144" y="19487"/>
                  </a:cubicBezTo>
                  <a:cubicBezTo>
                    <a:pt x="27417" y="19061"/>
                    <a:pt x="27660" y="18605"/>
                    <a:pt x="27782" y="18089"/>
                  </a:cubicBezTo>
                  <a:cubicBezTo>
                    <a:pt x="27995" y="17146"/>
                    <a:pt x="28116" y="16174"/>
                    <a:pt x="28238" y="15201"/>
                  </a:cubicBezTo>
                  <a:cubicBezTo>
                    <a:pt x="28268" y="15232"/>
                    <a:pt x="28299" y="15232"/>
                    <a:pt x="28329" y="15232"/>
                  </a:cubicBezTo>
                  <a:cubicBezTo>
                    <a:pt x="28414" y="15242"/>
                    <a:pt x="28497" y="15247"/>
                    <a:pt x="28580" y="15247"/>
                  </a:cubicBezTo>
                  <a:cubicBezTo>
                    <a:pt x="30400" y="15247"/>
                    <a:pt x="31753" y="12756"/>
                    <a:pt x="31521" y="11128"/>
                  </a:cubicBezTo>
                  <a:cubicBezTo>
                    <a:pt x="31460" y="10520"/>
                    <a:pt x="31065" y="10155"/>
                    <a:pt x="30487" y="10064"/>
                  </a:cubicBezTo>
                  <a:cubicBezTo>
                    <a:pt x="30487" y="10064"/>
                    <a:pt x="30518" y="10064"/>
                    <a:pt x="30518" y="10034"/>
                  </a:cubicBezTo>
                  <a:cubicBezTo>
                    <a:pt x="30822" y="9548"/>
                    <a:pt x="30791" y="8818"/>
                    <a:pt x="30639" y="8271"/>
                  </a:cubicBezTo>
                  <a:cubicBezTo>
                    <a:pt x="30609" y="8241"/>
                    <a:pt x="30609" y="8210"/>
                    <a:pt x="30578" y="8210"/>
                  </a:cubicBezTo>
                  <a:cubicBezTo>
                    <a:pt x="30822" y="8028"/>
                    <a:pt x="31004" y="7724"/>
                    <a:pt x="31065" y="7450"/>
                  </a:cubicBezTo>
                  <a:cubicBezTo>
                    <a:pt x="31156" y="7086"/>
                    <a:pt x="31126" y="6812"/>
                    <a:pt x="30974" y="6538"/>
                  </a:cubicBezTo>
                  <a:cubicBezTo>
                    <a:pt x="31521" y="6295"/>
                    <a:pt x="31764" y="5627"/>
                    <a:pt x="31734" y="5110"/>
                  </a:cubicBezTo>
                  <a:cubicBezTo>
                    <a:pt x="31703" y="4380"/>
                    <a:pt x="31247" y="3894"/>
                    <a:pt x="30730" y="3468"/>
                  </a:cubicBezTo>
                  <a:cubicBezTo>
                    <a:pt x="30700" y="3438"/>
                    <a:pt x="30700" y="3438"/>
                    <a:pt x="30700" y="3438"/>
                  </a:cubicBezTo>
                  <a:cubicBezTo>
                    <a:pt x="30700" y="3438"/>
                    <a:pt x="30700" y="3408"/>
                    <a:pt x="30730" y="3377"/>
                  </a:cubicBezTo>
                  <a:cubicBezTo>
                    <a:pt x="30852" y="2952"/>
                    <a:pt x="30822" y="2526"/>
                    <a:pt x="30578" y="2161"/>
                  </a:cubicBezTo>
                  <a:cubicBezTo>
                    <a:pt x="30383" y="1882"/>
                    <a:pt x="30007" y="1577"/>
                    <a:pt x="29641" y="1577"/>
                  </a:cubicBezTo>
                  <a:cubicBezTo>
                    <a:pt x="29609" y="1577"/>
                    <a:pt x="29577" y="1579"/>
                    <a:pt x="29545" y="1584"/>
                  </a:cubicBezTo>
                  <a:cubicBezTo>
                    <a:pt x="29809" y="792"/>
                    <a:pt x="29082" y="0"/>
                    <a:pt x="28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7" name="Google Shape;4492;p44"/>
            <p:cNvSpPr/>
            <p:nvPr/>
          </p:nvSpPr>
          <p:spPr>
            <a:xfrm>
              <a:off x="4500675" y="2319850"/>
              <a:ext cx="92375" cy="35700"/>
            </a:xfrm>
            <a:custGeom>
              <a:avLst/>
              <a:gdLst/>
              <a:ahLst/>
              <a:cxnLst/>
              <a:rect l="l" t="t" r="r" b="b"/>
              <a:pathLst>
                <a:path w="3695" h="1428" extrusionOk="0">
                  <a:moveTo>
                    <a:pt x="386" y="0"/>
                  </a:moveTo>
                  <a:cubicBezTo>
                    <a:pt x="367" y="0"/>
                    <a:pt x="346" y="10"/>
                    <a:pt x="335" y="33"/>
                  </a:cubicBezTo>
                  <a:cubicBezTo>
                    <a:pt x="122" y="398"/>
                    <a:pt x="0" y="824"/>
                    <a:pt x="365" y="1128"/>
                  </a:cubicBezTo>
                  <a:cubicBezTo>
                    <a:pt x="601" y="1344"/>
                    <a:pt x="964" y="1382"/>
                    <a:pt x="1315" y="1382"/>
                  </a:cubicBezTo>
                  <a:cubicBezTo>
                    <a:pt x="1506" y="1382"/>
                    <a:pt x="1693" y="1371"/>
                    <a:pt x="1854" y="1371"/>
                  </a:cubicBezTo>
                  <a:cubicBezTo>
                    <a:pt x="2073" y="1385"/>
                    <a:pt x="2341" y="1428"/>
                    <a:pt x="2604" y="1428"/>
                  </a:cubicBezTo>
                  <a:cubicBezTo>
                    <a:pt x="2889" y="1428"/>
                    <a:pt x="3169" y="1378"/>
                    <a:pt x="3374" y="1188"/>
                  </a:cubicBezTo>
                  <a:cubicBezTo>
                    <a:pt x="3648" y="945"/>
                    <a:pt x="3678" y="489"/>
                    <a:pt x="3496" y="185"/>
                  </a:cubicBezTo>
                  <a:cubicBezTo>
                    <a:pt x="3467" y="137"/>
                    <a:pt x="3420" y="117"/>
                    <a:pt x="3373" y="117"/>
                  </a:cubicBezTo>
                  <a:cubicBezTo>
                    <a:pt x="3271" y="117"/>
                    <a:pt x="3170" y="213"/>
                    <a:pt x="3253" y="337"/>
                  </a:cubicBezTo>
                  <a:cubicBezTo>
                    <a:pt x="3695" y="1045"/>
                    <a:pt x="2883" y="1141"/>
                    <a:pt x="2232" y="1141"/>
                  </a:cubicBezTo>
                  <a:cubicBezTo>
                    <a:pt x="1988" y="1141"/>
                    <a:pt x="1766" y="1128"/>
                    <a:pt x="1642" y="1128"/>
                  </a:cubicBezTo>
                  <a:cubicBezTo>
                    <a:pt x="1368" y="1097"/>
                    <a:pt x="1064" y="1128"/>
                    <a:pt x="821" y="1067"/>
                  </a:cubicBezTo>
                  <a:cubicBezTo>
                    <a:pt x="274" y="915"/>
                    <a:pt x="365" y="489"/>
                    <a:pt x="426" y="64"/>
                  </a:cubicBezTo>
                  <a:cubicBezTo>
                    <a:pt x="445" y="26"/>
                    <a:pt x="417"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8" name="Google Shape;4493;p44"/>
            <p:cNvSpPr/>
            <p:nvPr/>
          </p:nvSpPr>
          <p:spPr>
            <a:xfrm>
              <a:off x="4487750" y="2403500"/>
              <a:ext cx="117050" cy="26200"/>
            </a:xfrm>
            <a:custGeom>
              <a:avLst/>
              <a:gdLst/>
              <a:ahLst/>
              <a:cxnLst/>
              <a:rect l="l" t="t" r="r" b="b"/>
              <a:pathLst>
                <a:path w="4682" h="1048" extrusionOk="0">
                  <a:moveTo>
                    <a:pt x="137" y="0"/>
                  </a:moveTo>
                  <a:cubicBezTo>
                    <a:pt x="99" y="0"/>
                    <a:pt x="61" y="31"/>
                    <a:pt x="61" y="92"/>
                  </a:cubicBezTo>
                  <a:cubicBezTo>
                    <a:pt x="1" y="578"/>
                    <a:pt x="122" y="943"/>
                    <a:pt x="669" y="1034"/>
                  </a:cubicBezTo>
                  <a:cubicBezTo>
                    <a:pt x="771" y="1044"/>
                    <a:pt x="879" y="1047"/>
                    <a:pt x="989" y="1047"/>
                  </a:cubicBezTo>
                  <a:cubicBezTo>
                    <a:pt x="1210" y="1047"/>
                    <a:pt x="1439" y="1034"/>
                    <a:pt x="1642" y="1034"/>
                  </a:cubicBezTo>
                  <a:cubicBezTo>
                    <a:pt x="1885" y="1034"/>
                    <a:pt x="2128" y="1034"/>
                    <a:pt x="2341" y="1004"/>
                  </a:cubicBezTo>
                  <a:cubicBezTo>
                    <a:pt x="2554" y="1034"/>
                    <a:pt x="2736" y="1034"/>
                    <a:pt x="2949" y="1034"/>
                  </a:cubicBezTo>
                  <a:cubicBezTo>
                    <a:pt x="3172" y="1034"/>
                    <a:pt x="3422" y="1047"/>
                    <a:pt x="3663" y="1047"/>
                  </a:cubicBezTo>
                  <a:cubicBezTo>
                    <a:pt x="3783" y="1047"/>
                    <a:pt x="3901" y="1044"/>
                    <a:pt x="4013" y="1034"/>
                  </a:cubicBezTo>
                  <a:lnTo>
                    <a:pt x="4043" y="1034"/>
                  </a:lnTo>
                  <a:cubicBezTo>
                    <a:pt x="4560" y="973"/>
                    <a:pt x="4681" y="578"/>
                    <a:pt x="4651" y="92"/>
                  </a:cubicBezTo>
                  <a:cubicBezTo>
                    <a:pt x="4651" y="46"/>
                    <a:pt x="4613" y="23"/>
                    <a:pt x="4571" y="23"/>
                  </a:cubicBezTo>
                  <a:cubicBezTo>
                    <a:pt x="4530" y="23"/>
                    <a:pt x="4484" y="46"/>
                    <a:pt x="4469" y="92"/>
                  </a:cubicBezTo>
                  <a:cubicBezTo>
                    <a:pt x="4443" y="689"/>
                    <a:pt x="3839" y="798"/>
                    <a:pt x="3189" y="798"/>
                  </a:cubicBezTo>
                  <a:cubicBezTo>
                    <a:pt x="3079" y="798"/>
                    <a:pt x="2968" y="795"/>
                    <a:pt x="2858" y="791"/>
                  </a:cubicBezTo>
                  <a:cubicBezTo>
                    <a:pt x="2736" y="760"/>
                    <a:pt x="2554" y="760"/>
                    <a:pt x="2341" y="760"/>
                  </a:cubicBezTo>
                  <a:cubicBezTo>
                    <a:pt x="2159" y="760"/>
                    <a:pt x="1976" y="760"/>
                    <a:pt x="1824" y="791"/>
                  </a:cubicBezTo>
                  <a:cubicBezTo>
                    <a:pt x="1714" y="795"/>
                    <a:pt x="1603" y="798"/>
                    <a:pt x="1494" y="798"/>
                  </a:cubicBezTo>
                  <a:cubicBezTo>
                    <a:pt x="851" y="798"/>
                    <a:pt x="265" y="689"/>
                    <a:pt x="213" y="92"/>
                  </a:cubicBezTo>
                  <a:cubicBezTo>
                    <a:pt x="213" y="31"/>
                    <a:pt x="175"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89" name="Google Shape;4494;p44"/>
            <p:cNvSpPr/>
            <p:nvPr/>
          </p:nvSpPr>
          <p:spPr>
            <a:xfrm>
              <a:off x="4528775" y="2476300"/>
              <a:ext cx="31200" cy="30900"/>
            </a:xfrm>
            <a:custGeom>
              <a:avLst/>
              <a:gdLst/>
              <a:ahLst/>
              <a:cxnLst/>
              <a:rect l="l" t="t" r="r" b="b"/>
              <a:pathLst>
                <a:path w="1248" h="1236" extrusionOk="0">
                  <a:moveTo>
                    <a:pt x="311" y="0"/>
                  </a:moveTo>
                  <a:cubicBezTo>
                    <a:pt x="299" y="0"/>
                    <a:pt x="287" y="2"/>
                    <a:pt x="274" y="6"/>
                  </a:cubicBezTo>
                  <a:lnTo>
                    <a:pt x="274" y="37"/>
                  </a:lnTo>
                  <a:cubicBezTo>
                    <a:pt x="62" y="189"/>
                    <a:pt x="1" y="614"/>
                    <a:pt x="92" y="858"/>
                  </a:cubicBezTo>
                  <a:cubicBezTo>
                    <a:pt x="170" y="1091"/>
                    <a:pt x="424" y="1236"/>
                    <a:pt x="667" y="1236"/>
                  </a:cubicBezTo>
                  <a:cubicBezTo>
                    <a:pt x="709" y="1236"/>
                    <a:pt x="751" y="1231"/>
                    <a:pt x="791" y="1222"/>
                  </a:cubicBezTo>
                  <a:cubicBezTo>
                    <a:pt x="1034" y="1131"/>
                    <a:pt x="1247" y="858"/>
                    <a:pt x="1217" y="584"/>
                  </a:cubicBezTo>
                  <a:cubicBezTo>
                    <a:pt x="1182" y="412"/>
                    <a:pt x="1032" y="318"/>
                    <a:pt x="885" y="318"/>
                  </a:cubicBezTo>
                  <a:cubicBezTo>
                    <a:pt x="772" y="318"/>
                    <a:pt x="662" y="374"/>
                    <a:pt x="609" y="493"/>
                  </a:cubicBezTo>
                  <a:cubicBezTo>
                    <a:pt x="547" y="617"/>
                    <a:pt x="640" y="714"/>
                    <a:pt x="735" y="714"/>
                  </a:cubicBezTo>
                  <a:cubicBezTo>
                    <a:pt x="779" y="714"/>
                    <a:pt x="823" y="693"/>
                    <a:pt x="852" y="645"/>
                  </a:cubicBezTo>
                  <a:cubicBezTo>
                    <a:pt x="943" y="675"/>
                    <a:pt x="943" y="706"/>
                    <a:pt x="913" y="766"/>
                  </a:cubicBezTo>
                  <a:cubicBezTo>
                    <a:pt x="913" y="797"/>
                    <a:pt x="913" y="797"/>
                    <a:pt x="882" y="827"/>
                  </a:cubicBezTo>
                  <a:cubicBezTo>
                    <a:pt x="852" y="888"/>
                    <a:pt x="791" y="918"/>
                    <a:pt x="730" y="918"/>
                  </a:cubicBezTo>
                  <a:cubicBezTo>
                    <a:pt x="706" y="926"/>
                    <a:pt x="677" y="930"/>
                    <a:pt x="647" y="930"/>
                  </a:cubicBezTo>
                  <a:cubicBezTo>
                    <a:pt x="564" y="930"/>
                    <a:pt x="471" y="902"/>
                    <a:pt x="426" y="858"/>
                  </a:cubicBezTo>
                  <a:cubicBezTo>
                    <a:pt x="274" y="706"/>
                    <a:pt x="305" y="310"/>
                    <a:pt x="396" y="128"/>
                  </a:cubicBezTo>
                  <a:cubicBezTo>
                    <a:pt x="449" y="76"/>
                    <a:pt x="388" y="0"/>
                    <a:pt x="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sp>
          <p:nvSpPr>
            <p:cNvPr id="90" name="Google Shape;4495;p44"/>
            <p:cNvSpPr/>
            <p:nvPr/>
          </p:nvSpPr>
          <p:spPr>
            <a:xfrm>
              <a:off x="4315250" y="2575150"/>
              <a:ext cx="41075" cy="85775"/>
            </a:xfrm>
            <a:custGeom>
              <a:avLst/>
              <a:gdLst/>
              <a:ahLst/>
              <a:cxnLst/>
              <a:rect l="l" t="t" r="r" b="b"/>
              <a:pathLst>
                <a:path w="1643" h="3431" extrusionOk="0">
                  <a:moveTo>
                    <a:pt x="616" y="1"/>
                  </a:moveTo>
                  <a:cubicBezTo>
                    <a:pt x="518" y="1"/>
                    <a:pt x="524" y="188"/>
                    <a:pt x="609" y="217"/>
                  </a:cubicBezTo>
                  <a:cubicBezTo>
                    <a:pt x="761" y="277"/>
                    <a:pt x="913" y="338"/>
                    <a:pt x="1065" y="429"/>
                  </a:cubicBezTo>
                  <a:cubicBezTo>
                    <a:pt x="609" y="1311"/>
                    <a:pt x="122" y="2344"/>
                    <a:pt x="1" y="3317"/>
                  </a:cubicBezTo>
                  <a:cubicBezTo>
                    <a:pt x="1" y="3391"/>
                    <a:pt x="56" y="3431"/>
                    <a:pt x="107" y="3431"/>
                  </a:cubicBezTo>
                  <a:cubicBezTo>
                    <a:pt x="140" y="3431"/>
                    <a:pt x="171" y="3414"/>
                    <a:pt x="183" y="3378"/>
                  </a:cubicBezTo>
                  <a:cubicBezTo>
                    <a:pt x="639" y="2496"/>
                    <a:pt x="882" y="1493"/>
                    <a:pt x="1217" y="551"/>
                  </a:cubicBezTo>
                  <a:cubicBezTo>
                    <a:pt x="1369" y="703"/>
                    <a:pt x="1490" y="885"/>
                    <a:pt x="1521" y="1129"/>
                  </a:cubicBezTo>
                  <a:cubicBezTo>
                    <a:pt x="1521" y="1159"/>
                    <a:pt x="1543" y="1174"/>
                    <a:pt x="1566" y="1174"/>
                  </a:cubicBezTo>
                  <a:cubicBezTo>
                    <a:pt x="1589" y="1174"/>
                    <a:pt x="1612" y="1159"/>
                    <a:pt x="1612" y="1129"/>
                  </a:cubicBezTo>
                  <a:cubicBezTo>
                    <a:pt x="1642" y="581"/>
                    <a:pt x="1217" y="65"/>
                    <a:pt x="639" y="4"/>
                  </a:cubicBezTo>
                  <a:cubicBezTo>
                    <a:pt x="631" y="2"/>
                    <a:pt x="623" y="1"/>
                    <a:pt x="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latin typeface="+mn-lt"/>
              </a:endParaRPr>
            </a:p>
          </p:txBody>
        </p:sp>
      </p:grpSp>
      <p:sp>
        <p:nvSpPr>
          <p:cNvPr id="91" name="Rectangle 90"/>
          <p:cNvSpPr/>
          <p:nvPr/>
        </p:nvSpPr>
        <p:spPr>
          <a:xfrm rot="1566391">
            <a:off x="4591474" y="1448293"/>
            <a:ext cx="479097" cy="477054"/>
          </a:xfrm>
          <a:prstGeom prst="rect">
            <a:avLst/>
          </a:prstGeom>
        </p:spPr>
        <p:txBody>
          <a:bodyPr wrap="square">
            <a:spAutoFit/>
          </a:bodyPr>
          <a:lstStyle/>
          <a:p>
            <a:pPr lvl="0" algn="ctr"/>
            <a:r>
              <a:rPr lang="en" sz="2500" i="1">
                <a:solidFill>
                  <a:schemeClr val="bg1"/>
                </a:solidFill>
                <a:latin typeface="+mn-lt"/>
                <a:ea typeface="Poppins"/>
                <a:cs typeface="Poppins"/>
                <a:sym typeface="Poppins"/>
              </a:rPr>
              <a:t>?</a:t>
            </a:r>
          </a:p>
        </p:txBody>
      </p:sp>
      <p:sp>
        <p:nvSpPr>
          <p:cNvPr id="92" name="TextBox 91"/>
          <p:cNvSpPr txBox="1"/>
          <p:nvPr/>
        </p:nvSpPr>
        <p:spPr>
          <a:xfrm>
            <a:off x="3720735" y="2941735"/>
            <a:ext cx="1619354" cy="369332"/>
          </a:xfrm>
          <a:prstGeom prst="rect">
            <a:avLst/>
          </a:prstGeom>
          <a:noFill/>
        </p:spPr>
        <p:txBody>
          <a:bodyPr wrap="none" rtlCol="0">
            <a:spAutoFit/>
          </a:bodyPr>
          <a:lstStyle/>
          <a:p>
            <a:r>
              <a:rPr lang="en-US" sz="1800" b="1" smtClean="0">
                <a:solidFill>
                  <a:schemeClr val="bg1"/>
                </a:solidFill>
                <a:latin typeface="+mn-lt"/>
              </a:rPr>
              <a:t>CHỨC NĂNG</a:t>
            </a:r>
            <a:endParaRPr lang="en-US" sz="1800" b="1">
              <a:solidFill>
                <a:schemeClr val="bg1"/>
              </a:solidFill>
              <a:latin typeface="+mn-lt"/>
            </a:endParaRPr>
          </a:p>
        </p:txBody>
      </p:sp>
      <p:sp>
        <p:nvSpPr>
          <p:cNvPr id="93" name="Speech Bubble: Rectangle 32">
            <a:extLst>
              <a:ext uri="{FF2B5EF4-FFF2-40B4-BE49-F238E27FC236}">
                <a16:creationId xmlns:a16="http://schemas.microsoft.com/office/drawing/2014/main" id="{79D1C75C-A4A8-5994-B0BF-6FD8707923BC}"/>
              </a:ext>
            </a:extLst>
          </p:cNvPr>
          <p:cNvSpPr/>
          <p:nvPr/>
        </p:nvSpPr>
        <p:spPr>
          <a:xfrm>
            <a:off x="6062830" y="3084021"/>
            <a:ext cx="2041336" cy="574249"/>
          </a:xfrm>
          <a:prstGeom prst="wedgeRectCallout">
            <a:avLst>
              <a:gd name="adj1" fmla="val -77818"/>
              <a:gd name="adj2" fmla="val -60367"/>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smtClean="0">
                <a:solidFill>
                  <a:schemeClr val="tx1"/>
                </a:solidFill>
              </a:rPr>
              <a:t>Lọc sản phẩm</a:t>
            </a:r>
            <a:endParaRPr lang="en-US" sz="1800" dirty="0">
              <a:solidFill>
                <a:schemeClr val="tx1"/>
              </a:solidFill>
            </a:endParaRPr>
          </a:p>
        </p:txBody>
      </p:sp>
      <p:sp>
        <p:nvSpPr>
          <p:cNvPr id="94" name="Speech Bubble: Rectangle 40">
            <a:extLst>
              <a:ext uri="{FF2B5EF4-FFF2-40B4-BE49-F238E27FC236}">
                <a16:creationId xmlns:a16="http://schemas.microsoft.com/office/drawing/2014/main" id="{0781EB8C-E137-6947-75FA-6352C13678F8}"/>
              </a:ext>
            </a:extLst>
          </p:cNvPr>
          <p:cNvSpPr/>
          <p:nvPr/>
        </p:nvSpPr>
        <p:spPr>
          <a:xfrm>
            <a:off x="3603271" y="4281662"/>
            <a:ext cx="1870791" cy="564971"/>
          </a:xfrm>
          <a:prstGeom prst="wedgeRectCallout">
            <a:avLst>
              <a:gd name="adj1" fmla="val 2239"/>
              <a:gd name="adj2" fmla="val -1795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smtClean="0">
                <a:solidFill>
                  <a:schemeClr val="tx1"/>
                </a:solidFill>
              </a:rPr>
              <a:t>Thanh toán trực tuyến</a:t>
            </a:r>
            <a:endParaRPr lang="en-US" sz="1800" dirty="0">
              <a:solidFill>
                <a:schemeClr val="tx1"/>
              </a:solidFill>
            </a:endParaRPr>
          </a:p>
        </p:txBody>
      </p:sp>
      <p:sp>
        <p:nvSpPr>
          <p:cNvPr id="95" name="Speech Bubble: Rectangle 40">
            <a:extLst>
              <a:ext uri="{FF2B5EF4-FFF2-40B4-BE49-F238E27FC236}">
                <a16:creationId xmlns:a16="http://schemas.microsoft.com/office/drawing/2014/main" id="{0781EB8C-E137-6947-75FA-6352C13678F8}"/>
              </a:ext>
            </a:extLst>
          </p:cNvPr>
          <p:cNvSpPr/>
          <p:nvPr/>
        </p:nvSpPr>
        <p:spPr>
          <a:xfrm>
            <a:off x="312234" y="3102904"/>
            <a:ext cx="2091129" cy="555366"/>
          </a:xfrm>
          <a:prstGeom prst="wedgeRectCallout">
            <a:avLst>
              <a:gd name="adj1" fmla="val 96060"/>
              <a:gd name="adj2" fmla="val -8491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smtClean="0">
                <a:solidFill>
                  <a:schemeClr val="tx1"/>
                </a:solidFill>
              </a:rPr>
              <a:t>Gửi email xác nhận</a:t>
            </a:r>
            <a:endParaRPr lang="en-US" sz="18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grpSp>
        <p:nvGrpSpPr>
          <p:cNvPr id="265" name="Google Shape;265;p24"/>
          <p:cNvGrpSpPr/>
          <p:nvPr/>
        </p:nvGrpSpPr>
        <p:grpSpPr>
          <a:xfrm>
            <a:off x="322231" y="1373025"/>
            <a:ext cx="2342144" cy="1664528"/>
            <a:chOff x="160325" y="221250"/>
            <a:chExt cx="7199950" cy="5116900"/>
          </a:xfrm>
        </p:grpSpPr>
        <p:sp>
          <p:nvSpPr>
            <p:cNvPr id="266" name="Google Shape;266;p24"/>
            <p:cNvSpPr/>
            <p:nvPr/>
          </p:nvSpPr>
          <p:spPr>
            <a:xfrm>
              <a:off x="2429200" y="1820275"/>
              <a:ext cx="2493650" cy="3513550"/>
            </a:xfrm>
            <a:custGeom>
              <a:avLst/>
              <a:gdLst/>
              <a:ahLst/>
              <a:cxnLst/>
              <a:rect l="l" t="t" r="r" b="b"/>
              <a:pathLst>
                <a:path w="99746" h="140542" extrusionOk="0">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160325" y="221250"/>
              <a:ext cx="7199950" cy="5116900"/>
            </a:xfrm>
            <a:custGeom>
              <a:avLst/>
              <a:gdLst/>
              <a:ahLst/>
              <a:cxnLst/>
              <a:rect l="l" t="t" r="r" b="b"/>
              <a:pathLst>
                <a:path w="287998" h="204676" extrusionOk="0">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2472425" y="4158300"/>
              <a:ext cx="726075" cy="1175525"/>
            </a:xfrm>
            <a:custGeom>
              <a:avLst/>
              <a:gdLst/>
              <a:ahLst/>
              <a:cxnLst/>
              <a:rect l="l" t="t" r="r" b="b"/>
              <a:pathLst>
                <a:path w="29043" h="47021" extrusionOk="0">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054175" y="4408950"/>
              <a:ext cx="816800" cy="916225"/>
            </a:xfrm>
            <a:custGeom>
              <a:avLst/>
              <a:gdLst/>
              <a:ahLst/>
              <a:cxnLst/>
              <a:rect l="l" t="t" r="r" b="b"/>
              <a:pathLst>
                <a:path w="32672" h="36649" extrusionOk="0">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24"/>
          <p:cNvSpPr txBox="1">
            <a:spLocks noGrp="1"/>
          </p:cNvSpPr>
          <p:nvPr>
            <p:ph type="ctrTitle"/>
          </p:nvPr>
        </p:nvSpPr>
        <p:spPr>
          <a:xfrm>
            <a:off x="259555" y="3170048"/>
            <a:ext cx="24675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48FFD5"/>
                </a:solidFill>
                <a:latin typeface="Impact"/>
                <a:ea typeface="Impact"/>
                <a:cs typeface="Impact"/>
                <a:sym typeface="Impact"/>
              </a:rPr>
              <a:t>GOSTUDIO</a:t>
            </a:r>
            <a:endParaRPr>
              <a:solidFill>
                <a:srgbClr val="48FFD5"/>
              </a:solidFill>
              <a:latin typeface="Impact"/>
              <a:ea typeface="Impact"/>
              <a:cs typeface="Impact"/>
              <a:sym typeface="Impact"/>
            </a:endParaRPr>
          </a:p>
        </p:txBody>
      </p:sp>
      <p:sp>
        <p:nvSpPr>
          <p:cNvPr id="14" name="Google Shape;296;p26"/>
          <p:cNvSpPr txBox="1">
            <a:spLocks/>
          </p:cNvSpPr>
          <p:nvPr/>
        </p:nvSpPr>
        <p:spPr>
          <a:xfrm>
            <a:off x="2356784" y="960910"/>
            <a:ext cx="6787216" cy="136279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pPr lvl="0" algn="ctr"/>
            <a:r>
              <a:rPr lang="en-US" b="1">
                <a:cs typeface="Times New Roman" panose="02020603050405020304" pitchFamily="18" charset="0"/>
              </a:rPr>
              <a:t>THỰC HIỆN HÓA NGHIÊN CỨU</a:t>
            </a:r>
            <a:endParaRPr lang="vi-VN" b="1" dirty="0">
              <a:cs typeface="Times New Roman" panose="02020603050405020304" pitchFamily="18" charset="0"/>
            </a:endParaRPr>
          </a:p>
        </p:txBody>
      </p:sp>
      <p:sp>
        <p:nvSpPr>
          <p:cNvPr id="15" name="Google Shape;297;p26"/>
          <p:cNvSpPr txBox="1">
            <a:spLocks noGrp="1"/>
          </p:cNvSpPr>
          <p:nvPr>
            <p:ph type="subTitle" idx="1"/>
          </p:nvPr>
        </p:nvSpPr>
        <p:spPr>
          <a:xfrm>
            <a:off x="4606181" y="2456198"/>
            <a:ext cx="3457500" cy="1420500"/>
          </a:xfrm>
          <a:prstGeom prst="rect">
            <a:avLst/>
          </a:prstGeom>
        </p:spPr>
        <p:txBody>
          <a:bodyPr spcFirstLastPara="1" wrap="square" lIns="91425" tIns="91425" rIns="91425" bIns="91425" anchor="t" anchorCtr="0">
            <a:noAutofit/>
          </a:bodyPr>
          <a:lstStyle/>
          <a:p>
            <a:pPr marL="0" lvl="0" indent="0" algn="ctr"/>
            <a:r>
              <a:rPr lang="en" sz="10000" b="1" smtClean="0">
                <a:latin typeface="Arial"/>
                <a:ea typeface="Arial"/>
                <a:cs typeface="Arial"/>
                <a:sym typeface="Arial"/>
              </a:rPr>
              <a:t>02</a:t>
            </a:r>
            <a:endParaRPr lang="en" sz="10000" b="1">
              <a:latin typeface="Arial"/>
              <a:ea typeface="Arial"/>
              <a:cs typeface="Arial"/>
              <a:sym typeface="Arial"/>
            </a:endParaRPr>
          </a:p>
        </p:txBody>
      </p:sp>
      <p:cxnSp>
        <p:nvCxnSpPr>
          <p:cNvPr id="16" name="Google Shape;298;p26"/>
          <p:cNvCxnSpPr/>
          <p:nvPr/>
        </p:nvCxnSpPr>
        <p:spPr>
          <a:xfrm>
            <a:off x="4695600" y="2283688"/>
            <a:ext cx="44484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112297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993675" cy="369332"/>
          </a:xfrm>
          <a:prstGeom prst="rect">
            <a:avLst/>
          </a:prstGeom>
          <a:noFill/>
        </p:spPr>
        <p:txBody>
          <a:bodyPr wrap="none" rtlCol="0">
            <a:spAutoFit/>
          </a:bodyPr>
          <a:lstStyle/>
          <a:p>
            <a:r>
              <a:rPr lang="en-US" sz="1800" b="1" smtClean="0">
                <a:solidFill>
                  <a:schemeClr val="bg1"/>
                </a:solidFill>
                <a:latin typeface="+mn-lt"/>
              </a:rPr>
              <a:t>CHƯƠNG 2: THỰC HIỆN HÓA NGHIÊN CỨU</a:t>
            </a:r>
            <a:endParaRPr lang="en-US" sz="1800" b="1">
              <a:solidFill>
                <a:schemeClr val="bg1"/>
              </a:solidFill>
              <a:latin typeface="+mn-lt"/>
            </a:endParaRPr>
          </a:p>
        </p:txBody>
      </p:sp>
      <p:sp>
        <p:nvSpPr>
          <p:cNvPr id="6" name="TextBox 5"/>
          <p:cNvSpPr txBox="1"/>
          <p:nvPr/>
        </p:nvSpPr>
        <p:spPr>
          <a:xfrm>
            <a:off x="639337" y="520391"/>
            <a:ext cx="3302507" cy="338554"/>
          </a:xfrm>
          <a:prstGeom prst="rect">
            <a:avLst/>
          </a:prstGeom>
          <a:noFill/>
        </p:spPr>
        <p:txBody>
          <a:bodyPr wrap="none" rtlCol="0">
            <a:spAutoFit/>
          </a:bodyPr>
          <a:lstStyle/>
          <a:p>
            <a:r>
              <a:rPr lang="en-US" sz="1600" b="1" smtClean="0">
                <a:solidFill>
                  <a:schemeClr val="accent5">
                    <a:lumMod val="75000"/>
                  </a:schemeClr>
                </a:solidFill>
                <a:latin typeface="+mn-lt"/>
              </a:rPr>
              <a:t>Mô hình dữ liệu mức quan niệm</a:t>
            </a:r>
            <a:endParaRPr lang="en-US" sz="1600" b="1">
              <a:solidFill>
                <a:schemeClr val="accent5">
                  <a:lumMod val="75000"/>
                </a:schemeClr>
              </a:solidFill>
              <a:latin typeface="+mn-lt"/>
            </a:endParaRPr>
          </a:p>
        </p:txBody>
      </p:sp>
      <p:pic>
        <p:nvPicPr>
          <p:cNvPr id="1026" name="Picture 2" descr="ERD_DoAnChuyenNgan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4068" y="888681"/>
            <a:ext cx="6827323" cy="4175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94072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993675" cy="369332"/>
          </a:xfrm>
          <a:prstGeom prst="rect">
            <a:avLst/>
          </a:prstGeom>
          <a:noFill/>
        </p:spPr>
        <p:txBody>
          <a:bodyPr wrap="none" rtlCol="0">
            <a:spAutoFit/>
          </a:bodyPr>
          <a:lstStyle/>
          <a:p>
            <a:r>
              <a:rPr lang="en-US" sz="1800" b="1" smtClean="0">
                <a:solidFill>
                  <a:schemeClr val="bg1"/>
                </a:solidFill>
                <a:latin typeface="+mn-lt"/>
              </a:rPr>
              <a:t>CHƯƠNG 2: THỰC HIỆN HÓA NGHIÊN CỨU</a:t>
            </a:r>
            <a:endParaRPr lang="en-US" sz="1800" b="1">
              <a:solidFill>
                <a:schemeClr val="bg1"/>
              </a:solidFill>
              <a:latin typeface="+mn-lt"/>
            </a:endParaRPr>
          </a:p>
        </p:txBody>
      </p:sp>
      <p:sp>
        <p:nvSpPr>
          <p:cNvPr id="6" name="TextBox 5"/>
          <p:cNvSpPr txBox="1"/>
          <p:nvPr/>
        </p:nvSpPr>
        <p:spPr>
          <a:xfrm>
            <a:off x="639337" y="520391"/>
            <a:ext cx="2755883" cy="338554"/>
          </a:xfrm>
          <a:prstGeom prst="rect">
            <a:avLst/>
          </a:prstGeom>
          <a:noFill/>
        </p:spPr>
        <p:txBody>
          <a:bodyPr wrap="none" rtlCol="0">
            <a:spAutoFit/>
          </a:bodyPr>
          <a:lstStyle/>
          <a:p>
            <a:r>
              <a:rPr lang="en-US" sz="1600" b="1" smtClean="0">
                <a:solidFill>
                  <a:schemeClr val="accent5">
                    <a:lumMod val="75000"/>
                  </a:schemeClr>
                </a:solidFill>
                <a:latin typeface="+mn-lt"/>
              </a:rPr>
              <a:t>Mô hình dữ liệu mức logic</a:t>
            </a:r>
            <a:endParaRPr lang="en-US" sz="1600" b="1">
              <a:solidFill>
                <a:schemeClr val="accent5">
                  <a:lumMod val="75000"/>
                </a:schemeClr>
              </a:solidFill>
              <a:latin typeface="+mn-lt"/>
            </a:endParaRPr>
          </a:p>
        </p:txBody>
      </p:sp>
      <p:pic>
        <p:nvPicPr>
          <p:cNvPr id="2050" name="Picture 2" descr="logi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9353" y="972832"/>
            <a:ext cx="6946165" cy="4008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845739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5803" y="111512"/>
            <a:ext cx="4993675" cy="369332"/>
          </a:xfrm>
          <a:prstGeom prst="rect">
            <a:avLst/>
          </a:prstGeom>
          <a:noFill/>
        </p:spPr>
        <p:txBody>
          <a:bodyPr wrap="none" rtlCol="0">
            <a:spAutoFit/>
          </a:bodyPr>
          <a:lstStyle/>
          <a:p>
            <a:r>
              <a:rPr lang="en-US" sz="1800" b="1" smtClean="0">
                <a:solidFill>
                  <a:schemeClr val="bg1"/>
                </a:solidFill>
                <a:latin typeface="+mn-lt"/>
              </a:rPr>
              <a:t>CHƯƠNG 2: THỰC HIỆN HÓA NGHIÊN CỨU</a:t>
            </a:r>
            <a:endParaRPr lang="en-US" sz="1800" b="1">
              <a:solidFill>
                <a:schemeClr val="bg1"/>
              </a:solidFill>
              <a:latin typeface="+mn-lt"/>
            </a:endParaRPr>
          </a:p>
        </p:txBody>
      </p:sp>
      <p:sp>
        <p:nvSpPr>
          <p:cNvPr id="6" name="TextBox 5"/>
          <p:cNvSpPr txBox="1"/>
          <p:nvPr/>
        </p:nvSpPr>
        <p:spPr>
          <a:xfrm>
            <a:off x="639337" y="520391"/>
            <a:ext cx="2908168" cy="338554"/>
          </a:xfrm>
          <a:prstGeom prst="rect">
            <a:avLst/>
          </a:prstGeom>
          <a:noFill/>
        </p:spPr>
        <p:txBody>
          <a:bodyPr wrap="none" rtlCol="0">
            <a:spAutoFit/>
          </a:bodyPr>
          <a:lstStyle/>
          <a:p>
            <a:r>
              <a:rPr lang="en-US" sz="1600" b="1" smtClean="0">
                <a:solidFill>
                  <a:schemeClr val="accent5">
                    <a:lumMod val="75000"/>
                  </a:schemeClr>
                </a:solidFill>
                <a:latin typeface="+mn-lt"/>
              </a:rPr>
              <a:t>Biểu đồ Use Case tổng quát</a:t>
            </a:r>
            <a:endParaRPr lang="en-US" sz="1600" b="1">
              <a:solidFill>
                <a:schemeClr val="accent5">
                  <a:lumMod val="75000"/>
                </a:schemeClr>
              </a:solidFill>
              <a:latin typeface="+mn-lt"/>
            </a:endParaRPr>
          </a:p>
        </p:txBody>
      </p:sp>
      <p:pic>
        <p:nvPicPr>
          <p:cNvPr id="3074" name="Picture 2" descr="Biểu đồ use case tổng quá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2255" y="950530"/>
            <a:ext cx="7630279" cy="40229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309890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468</TotalTime>
  <Words>703</Words>
  <Application>Microsoft Office PowerPoint</Application>
  <PresentationFormat>On-screen Show (16:9)</PresentationFormat>
  <Paragraphs>84</Paragraphs>
  <Slides>24</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Roboto Light</vt:lpstr>
      <vt:lpstr>Bree Serif</vt:lpstr>
      <vt:lpstr>Impact</vt:lpstr>
      <vt:lpstr>Arial</vt:lpstr>
      <vt:lpstr>Roboto Black</vt:lpstr>
      <vt:lpstr>Times New Roman</vt:lpstr>
      <vt:lpstr>Roboto Thin</vt:lpstr>
      <vt:lpstr>SimSun</vt:lpstr>
      <vt:lpstr>Poppins</vt:lpstr>
      <vt:lpstr>Roboto Mono Thin</vt:lpstr>
      <vt:lpstr>WEB PROPOSAL</vt:lpstr>
      <vt:lpstr>PowerPoint Presentation</vt:lpstr>
      <vt:lpstr>WEBSITE BÁN THIẾT BỊ TIN HỌC</vt:lpstr>
      <vt:lpstr>TỔNG QUAN</vt:lpstr>
      <vt:lpstr>PowerPoint Presentation</vt:lpstr>
      <vt:lpstr>PowerPoint Presentation</vt:lpstr>
      <vt:lpstr>GOSTUDIO</vt:lpstr>
      <vt:lpstr>PowerPoint Presentation</vt:lpstr>
      <vt:lpstr>PowerPoint Presentation</vt:lpstr>
      <vt:lpstr>PowerPoint Presentation</vt:lpstr>
      <vt:lpstr>PowerPoint Presentation</vt:lpstr>
      <vt:lpstr>PowerPoint Presentation</vt:lpstr>
      <vt:lpstr>KẾT QUẢ NGHIÊN CỨU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01</vt:lpstr>
      <vt:lpstr>XIN CHÂN THÀNH CẢM ƠN THẦY/CÔ</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NgoTanLoi</dc:creator>
  <cp:lastModifiedBy>NGO TAN LOI</cp:lastModifiedBy>
  <cp:revision>68</cp:revision>
  <dcterms:modified xsi:type="dcterms:W3CDTF">2024-01-17T15:20:31Z</dcterms:modified>
</cp:coreProperties>
</file>